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1.png" ContentType="image/pn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presentation.xml" ContentType="application/vnd.openxmlformats-officedocument.presentationml.presentation.main+xml"/>
  <Override PartName="/ppt/slides/slide3.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27" name="PlaceHolder 2"/>
          <p:cNvSpPr>
            <a:spLocks noGrp="1"/>
          </p:cNvSpPr>
          <p:nvPr>
            <p:ph type="body"/>
          </p:nvPr>
        </p:nvSpPr>
        <p:spPr>
          <a:xfrm>
            <a:off x="504000" y="1769040"/>
            <a:ext cx="9071640" cy="2091240"/>
          </a:xfrm>
          <a:prstGeom prst="rect">
            <a:avLst/>
          </a:prstGeom>
        </p:spPr>
        <p:txBody>
          <a:bodyPr bIns="0" lIns="0" rIns="0" tIns="0" wrap="none"/>
          <a:p>
            <a:endParaRPr/>
          </a:p>
        </p:txBody>
      </p:sp>
      <p:sp>
        <p:nvSpPr>
          <p:cNvPr id="28" name="PlaceHolder 3"/>
          <p:cNvSpPr>
            <a:spLocks noGrp="1"/>
          </p:cNvSpPr>
          <p:nvPr>
            <p:ph type="body"/>
          </p:nvPr>
        </p:nvSpPr>
        <p:spPr>
          <a:xfrm>
            <a:off x="504000" y="4058640"/>
            <a:ext cx="9071640" cy="20912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30" name="PlaceHolder 2"/>
          <p:cNvSpPr>
            <a:spLocks noGrp="1"/>
          </p:cNvSpPr>
          <p:nvPr>
            <p:ph type="body"/>
          </p:nvPr>
        </p:nvSpPr>
        <p:spPr>
          <a:xfrm>
            <a:off x="504000" y="1769040"/>
            <a:ext cx="4426560" cy="2091240"/>
          </a:xfrm>
          <a:prstGeom prst="rect">
            <a:avLst/>
          </a:prstGeom>
        </p:spPr>
        <p:txBody>
          <a:bodyPr bIns="0" lIns="0" rIns="0" tIns="0" wrap="none"/>
          <a:p>
            <a:endParaRPr/>
          </a:p>
        </p:txBody>
      </p:sp>
      <p:sp>
        <p:nvSpPr>
          <p:cNvPr id="31" name="PlaceHolder 3"/>
          <p:cNvSpPr>
            <a:spLocks noGrp="1"/>
          </p:cNvSpPr>
          <p:nvPr>
            <p:ph type="body"/>
          </p:nvPr>
        </p:nvSpPr>
        <p:spPr>
          <a:xfrm>
            <a:off x="5151960" y="1769040"/>
            <a:ext cx="4426560" cy="2091240"/>
          </a:xfrm>
          <a:prstGeom prst="rect">
            <a:avLst/>
          </a:prstGeom>
        </p:spPr>
        <p:txBody>
          <a:bodyPr bIns="0" lIns="0" rIns="0" tIns="0" wrap="none"/>
          <a:p>
            <a:endParaRPr/>
          </a:p>
        </p:txBody>
      </p:sp>
      <p:sp>
        <p:nvSpPr>
          <p:cNvPr id="32" name="PlaceHolder 4"/>
          <p:cNvSpPr>
            <a:spLocks noGrp="1"/>
          </p:cNvSpPr>
          <p:nvPr>
            <p:ph type="body"/>
          </p:nvPr>
        </p:nvSpPr>
        <p:spPr>
          <a:xfrm>
            <a:off x="5151960" y="4058640"/>
            <a:ext cx="4426560" cy="2091240"/>
          </a:xfrm>
          <a:prstGeom prst="rect">
            <a:avLst/>
          </a:prstGeom>
        </p:spPr>
        <p:txBody>
          <a:bodyPr bIns="0" lIns="0" rIns="0" tIns="0" wrap="none"/>
          <a:p>
            <a:endParaRPr/>
          </a:p>
        </p:txBody>
      </p:sp>
      <p:sp>
        <p:nvSpPr>
          <p:cNvPr id="33" name="PlaceHolder 5"/>
          <p:cNvSpPr>
            <a:spLocks noGrp="1"/>
          </p:cNvSpPr>
          <p:nvPr>
            <p:ph type="body"/>
          </p:nvPr>
        </p:nvSpPr>
        <p:spPr>
          <a:xfrm>
            <a:off x="504000" y="4058640"/>
            <a:ext cx="4426560" cy="20912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35" name="PlaceHolder 2"/>
          <p:cNvSpPr>
            <a:spLocks noGrp="1"/>
          </p:cNvSpPr>
          <p:nvPr>
            <p:ph type="body"/>
          </p:nvPr>
        </p:nvSpPr>
        <p:spPr>
          <a:xfrm>
            <a:off x="504000" y="1769040"/>
            <a:ext cx="4426560" cy="2091240"/>
          </a:xfrm>
          <a:prstGeom prst="rect">
            <a:avLst/>
          </a:prstGeom>
        </p:spPr>
        <p:txBody>
          <a:bodyPr bIns="0" lIns="0" rIns="0" tIns="0" wrap="none"/>
          <a:p>
            <a:endParaRPr/>
          </a:p>
        </p:txBody>
      </p:sp>
      <p:sp>
        <p:nvSpPr>
          <p:cNvPr id="36" name="PlaceHolder 3"/>
          <p:cNvSpPr>
            <a:spLocks noGrp="1"/>
          </p:cNvSpPr>
          <p:nvPr>
            <p:ph type="body"/>
          </p:nvPr>
        </p:nvSpPr>
        <p:spPr>
          <a:xfrm>
            <a:off x="5151960" y="1769040"/>
            <a:ext cx="4426560" cy="20912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43" name="PlaceHolder 2"/>
          <p:cNvSpPr>
            <a:spLocks noGrp="1"/>
          </p:cNvSpPr>
          <p:nvPr>
            <p:ph type="subTitle"/>
          </p:nvPr>
        </p:nvSpPr>
        <p:spPr>
          <a:xfrm>
            <a:off x="504000" y="1769040"/>
            <a:ext cx="9071640" cy="438480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45" name="PlaceHolder 2"/>
          <p:cNvSpPr>
            <a:spLocks noGrp="1"/>
          </p:cNvSpPr>
          <p:nvPr>
            <p:ph type="body"/>
          </p:nvPr>
        </p:nvSpPr>
        <p:spPr>
          <a:xfrm>
            <a:off x="504000" y="1769040"/>
            <a:ext cx="9071640" cy="438480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47" name="PlaceHolder 2"/>
          <p:cNvSpPr>
            <a:spLocks noGrp="1"/>
          </p:cNvSpPr>
          <p:nvPr>
            <p:ph type="body"/>
          </p:nvPr>
        </p:nvSpPr>
        <p:spPr>
          <a:xfrm>
            <a:off x="504000" y="1769040"/>
            <a:ext cx="4426560" cy="4384800"/>
          </a:xfrm>
          <a:prstGeom prst="rect">
            <a:avLst/>
          </a:prstGeom>
        </p:spPr>
        <p:txBody>
          <a:bodyPr bIns="0" lIns="0" rIns="0" tIns="0" wrap="none"/>
          <a:p>
            <a:endParaRPr/>
          </a:p>
        </p:txBody>
      </p:sp>
      <p:sp>
        <p:nvSpPr>
          <p:cNvPr id="48" name="PlaceHolder 3"/>
          <p:cNvSpPr>
            <a:spLocks noGrp="1"/>
          </p:cNvSpPr>
          <p:nvPr>
            <p:ph type="body"/>
          </p:nvPr>
        </p:nvSpPr>
        <p:spPr>
          <a:xfrm>
            <a:off x="5151960" y="1769040"/>
            <a:ext cx="4426560" cy="438480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301320"/>
            <a:ext cx="9071640" cy="585216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52" name="PlaceHolder 2"/>
          <p:cNvSpPr>
            <a:spLocks noGrp="1"/>
          </p:cNvSpPr>
          <p:nvPr>
            <p:ph type="body"/>
          </p:nvPr>
        </p:nvSpPr>
        <p:spPr>
          <a:xfrm>
            <a:off x="504000" y="1769040"/>
            <a:ext cx="4426560" cy="2091240"/>
          </a:xfrm>
          <a:prstGeom prst="rect">
            <a:avLst/>
          </a:prstGeom>
        </p:spPr>
        <p:txBody>
          <a:bodyPr bIns="0" lIns="0" rIns="0" tIns="0" wrap="none"/>
          <a:p>
            <a:endParaRPr/>
          </a:p>
        </p:txBody>
      </p:sp>
      <p:sp>
        <p:nvSpPr>
          <p:cNvPr id="53" name="PlaceHolder 3"/>
          <p:cNvSpPr>
            <a:spLocks noGrp="1"/>
          </p:cNvSpPr>
          <p:nvPr>
            <p:ph type="body"/>
          </p:nvPr>
        </p:nvSpPr>
        <p:spPr>
          <a:xfrm>
            <a:off x="504000" y="4058640"/>
            <a:ext cx="4426560" cy="2091240"/>
          </a:xfrm>
          <a:prstGeom prst="rect">
            <a:avLst/>
          </a:prstGeom>
        </p:spPr>
        <p:txBody>
          <a:bodyPr bIns="0" lIns="0" rIns="0" tIns="0" wrap="none"/>
          <a:p>
            <a:endParaRPr/>
          </a:p>
        </p:txBody>
      </p:sp>
      <p:sp>
        <p:nvSpPr>
          <p:cNvPr id="54" name="PlaceHolder 4"/>
          <p:cNvSpPr>
            <a:spLocks noGrp="1"/>
          </p:cNvSpPr>
          <p:nvPr>
            <p:ph type="body"/>
          </p:nvPr>
        </p:nvSpPr>
        <p:spPr>
          <a:xfrm>
            <a:off x="5151960" y="1769040"/>
            <a:ext cx="4426560" cy="438480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6" name="PlaceHolder 2"/>
          <p:cNvSpPr>
            <a:spLocks noGrp="1"/>
          </p:cNvSpPr>
          <p:nvPr>
            <p:ph type="subTitle"/>
          </p:nvPr>
        </p:nvSpPr>
        <p:spPr>
          <a:xfrm>
            <a:off x="504000" y="1769040"/>
            <a:ext cx="9071640" cy="438480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56" name="PlaceHolder 2"/>
          <p:cNvSpPr>
            <a:spLocks noGrp="1"/>
          </p:cNvSpPr>
          <p:nvPr>
            <p:ph type="body"/>
          </p:nvPr>
        </p:nvSpPr>
        <p:spPr>
          <a:xfrm>
            <a:off x="504000" y="1769040"/>
            <a:ext cx="4426560" cy="4384800"/>
          </a:xfrm>
          <a:prstGeom prst="rect">
            <a:avLst/>
          </a:prstGeom>
        </p:spPr>
        <p:txBody>
          <a:bodyPr bIns="0" lIns="0" rIns="0" tIns="0" wrap="none"/>
          <a:p>
            <a:endParaRPr/>
          </a:p>
        </p:txBody>
      </p:sp>
      <p:sp>
        <p:nvSpPr>
          <p:cNvPr id="57" name="PlaceHolder 3"/>
          <p:cNvSpPr>
            <a:spLocks noGrp="1"/>
          </p:cNvSpPr>
          <p:nvPr>
            <p:ph type="body"/>
          </p:nvPr>
        </p:nvSpPr>
        <p:spPr>
          <a:xfrm>
            <a:off x="5151960" y="1769040"/>
            <a:ext cx="4426560" cy="2091240"/>
          </a:xfrm>
          <a:prstGeom prst="rect">
            <a:avLst/>
          </a:prstGeom>
        </p:spPr>
        <p:txBody>
          <a:bodyPr bIns="0" lIns="0" rIns="0" tIns="0" wrap="none"/>
          <a:p>
            <a:endParaRPr/>
          </a:p>
        </p:txBody>
      </p:sp>
      <p:sp>
        <p:nvSpPr>
          <p:cNvPr id="58" name="PlaceHolder 4"/>
          <p:cNvSpPr>
            <a:spLocks noGrp="1"/>
          </p:cNvSpPr>
          <p:nvPr>
            <p:ph type="body"/>
          </p:nvPr>
        </p:nvSpPr>
        <p:spPr>
          <a:xfrm>
            <a:off x="5151960" y="4058640"/>
            <a:ext cx="4426560" cy="20912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60" name="PlaceHolder 2"/>
          <p:cNvSpPr>
            <a:spLocks noGrp="1"/>
          </p:cNvSpPr>
          <p:nvPr>
            <p:ph type="body"/>
          </p:nvPr>
        </p:nvSpPr>
        <p:spPr>
          <a:xfrm>
            <a:off x="504000" y="1769040"/>
            <a:ext cx="4426560" cy="2091240"/>
          </a:xfrm>
          <a:prstGeom prst="rect">
            <a:avLst/>
          </a:prstGeom>
        </p:spPr>
        <p:txBody>
          <a:bodyPr bIns="0" lIns="0" rIns="0" tIns="0" wrap="none"/>
          <a:p>
            <a:endParaRPr/>
          </a:p>
        </p:txBody>
      </p:sp>
      <p:sp>
        <p:nvSpPr>
          <p:cNvPr id="61" name="PlaceHolder 3"/>
          <p:cNvSpPr>
            <a:spLocks noGrp="1"/>
          </p:cNvSpPr>
          <p:nvPr>
            <p:ph type="body"/>
          </p:nvPr>
        </p:nvSpPr>
        <p:spPr>
          <a:xfrm>
            <a:off x="5151960" y="1769040"/>
            <a:ext cx="4426560" cy="2091240"/>
          </a:xfrm>
          <a:prstGeom prst="rect">
            <a:avLst/>
          </a:prstGeom>
        </p:spPr>
        <p:txBody>
          <a:bodyPr bIns="0" lIns="0" rIns="0" tIns="0" wrap="none"/>
          <a:p>
            <a:endParaRPr/>
          </a:p>
        </p:txBody>
      </p:sp>
      <p:sp>
        <p:nvSpPr>
          <p:cNvPr id="62" name="PlaceHolder 4"/>
          <p:cNvSpPr>
            <a:spLocks noGrp="1"/>
          </p:cNvSpPr>
          <p:nvPr>
            <p:ph type="body"/>
          </p:nvPr>
        </p:nvSpPr>
        <p:spPr>
          <a:xfrm>
            <a:off x="504000" y="4058640"/>
            <a:ext cx="9070920" cy="20912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64" name="PlaceHolder 2"/>
          <p:cNvSpPr>
            <a:spLocks noGrp="1"/>
          </p:cNvSpPr>
          <p:nvPr>
            <p:ph type="body"/>
          </p:nvPr>
        </p:nvSpPr>
        <p:spPr>
          <a:xfrm>
            <a:off x="504000" y="1769040"/>
            <a:ext cx="9071640" cy="2091240"/>
          </a:xfrm>
          <a:prstGeom prst="rect">
            <a:avLst/>
          </a:prstGeom>
        </p:spPr>
        <p:txBody>
          <a:bodyPr bIns="0" lIns="0" rIns="0" tIns="0" wrap="none"/>
          <a:p>
            <a:endParaRPr/>
          </a:p>
        </p:txBody>
      </p:sp>
      <p:sp>
        <p:nvSpPr>
          <p:cNvPr id="65" name="PlaceHolder 3"/>
          <p:cNvSpPr>
            <a:spLocks noGrp="1"/>
          </p:cNvSpPr>
          <p:nvPr>
            <p:ph type="body"/>
          </p:nvPr>
        </p:nvSpPr>
        <p:spPr>
          <a:xfrm>
            <a:off x="504000" y="4058640"/>
            <a:ext cx="9071640" cy="20912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67" name="PlaceHolder 2"/>
          <p:cNvSpPr>
            <a:spLocks noGrp="1"/>
          </p:cNvSpPr>
          <p:nvPr>
            <p:ph type="body"/>
          </p:nvPr>
        </p:nvSpPr>
        <p:spPr>
          <a:xfrm>
            <a:off x="504000" y="1769040"/>
            <a:ext cx="4426560" cy="2091240"/>
          </a:xfrm>
          <a:prstGeom prst="rect">
            <a:avLst/>
          </a:prstGeom>
        </p:spPr>
        <p:txBody>
          <a:bodyPr bIns="0" lIns="0" rIns="0" tIns="0" wrap="none"/>
          <a:p>
            <a:endParaRPr/>
          </a:p>
        </p:txBody>
      </p:sp>
      <p:sp>
        <p:nvSpPr>
          <p:cNvPr id="68" name="PlaceHolder 3"/>
          <p:cNvSpPr>
            <a:spLocks noGrp="1"/>
          </p:cNvSpPr>
          <p:nvPr>
            <p:ph type="body"/>
          </p:nvPr>
        </p:nvSpPr>
        <p:spPr>
          <a:xfrm>
            <a:off x="5151960" y="1769040"/>
            <a:ext cx="4426560" cy="2091240"/>
          </a:xfrm>
          <a:prstGeom prst="rect">
            <a:avLst/>
          </a:prstGeom>
        </p:spPr>
        <p:txBody>
          <a:bodyPr bIns="0" lIns="0" rIns="0" tIns="0" wrap="none"/>
          <a:p>
            <a:endParaRPr/>
          </a:p>
        </p:txBody>
      </p:sp>
      <p:sp>
        <p:nvSpPr>
          <p:cNvPr id="69" name="PlaceHolder 4"/>
          <p:cNvSpPr>
            <a:spLocks noGrp="1"/>
          </p:cNvSpPr>
          <p:nvPr>
            <p:ph type="body"/>
          </p:nvPr>
        </p:nvSpPr>
        <p:spPr>
          <a:xfrm>
            <a:off x="5151960" y="4058640"/>
            <a:ext cx="4426560" cy="2091240"/>
          </a:xfrm>
          <a:prstGeom prst="rect">
            <a:avLst/>
          </a:prstGeom>
        </p:spPr>
        <p:txBody>
          <a:bodyPr bIns="0" lIns="0" rIns="0" tIns="0" wrap="none"/>
          <a:p>
            <a:endParaRPr/>
          </a:p>
        </p:txBody>
      </p:sp>
      <p:sp>
        <p:nvSpPr>
          <p:cNvPr id="70" name="PlaceHolder 5"/>
          <p:cNvSpPr>
            <a:spLocks noGrp="1"/>
          </p:cNvSpPr>
          <p:nvPr>
            <p:ph type="body"/>
          </p:nvPr>
        </p:nvSpPr>
        <p:spPr>
          <a:xfrm>
            <a:off x="504000" y="4058640"/>
            <a:ext cx="4426560" cy="20912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72" name="PlaceHolder 2"/>
          <p:cNvSpPr>
            <a:spLocks noGrp="1"/>
          </p:cNvSpPr>
          <p:nvPr>
            <p:ph type="body"/>
          </p:nvPr>
        </p:nvSpPr>
        <p:spPr>
          <a:xfrm>
            <a:off x="504000" y="1769040"/>
            <a:ext cx="4426560" cy="2091240"/>
          </a:xfrm>
          <a:prstGeom prst="rect">
            <a:avLst/>
          </a:prstGeom>
        </p:spPr>
        <p:txBody>
          <a:bodyPr bIns="0" lIns="0" rIns="0" tIns="0" wrap="none"/>
          <a:p>
            <a:endParaRPr/>
          </a:p>
        </p:txBody>
      </p:sp>
      <p:sp>
        <p:nvSpPr>
          <p:cNvPr id="73" name="PlaceHolder 3"/>
          <p:cNvSpPr>
            <a:spLocks noGrp="1"/>
          </p:cNvSpPr>
          <p:nvPr>
            <p:ph type="body"/>
          </p:nvPr>
        </p:nvSpPr>
        <p:spPr>
          <a:xfrm>
            <a:off x="5151960" y="1769040"/>
            <a:ext cx="4426560" cy="209124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8" name="PlaceHolder 2"/>
          <p:cNvSpPr>
            <a:spLocks noGrp="1"/>
          </p:cNvSpPr>
          <p:nvPr>
            <p:ph type="body"/>
          </p:nvPr>
        </p:nvSpPr>
        <p:spPr>
          <a:xfrm>
            <a:off x="504000" y="1769040"/>
            <a:ext cx="9071640" cy="438480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10" name="PlaceHolder 2"/>
          <p:cNvSpPr>
            <a:spLocks noGrp="1"/>
          </p:cNvSpPr>
          <p:nvPr>
            <p:ph type="body"/>
          </p:nvPr>
        </p:nvSpPr>
        <p:spPr>
          <a:xfrm>
            <a:off x="504000" y="1769040"/>
            <a:ext cx="4426560" cy="4384800"/>
          </a:xfrm>
          <a:prstGeom prst="rect">
            <a:avLst/>
          </a:prstGeom>
        </p:spPr>
        <p:txBody>
          <a:bodyPr bIns="0" lIns="0" rIns="0" tIns="0" wrap="none"/>
          <a:p>
            <a:endParaRPr/>
          </a:p>
        </p:txBody>
      </p:sp>
      <p:sp>
        <p:nvSpPr>
          <p:cNvPr id="11" name="PlaceHolder 3"/>
          <p:cNvSpPr>
            <a:spLocks noGrp="1"/>
          </p:cNvSpPr>
          <p:nvPr>
            <p:ph type="body"/>
          </p:nvPr>
        </p:nvSpPr>
        <p:spPr>
          <a:xfrm>
            <a:off x="5151960" y="1769040"/>
            <a:ext cx="4426560" cy="438480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216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15" name="PlaceHolder 2"/>
          <p:cNvSpPr>
            <a:spLocks noGrp="1"/>
          </p:cNvSpPr>
          <p:nvPr>
            <p:ph type="body"/>
          </p:nvPr>
        </p:nvSpPr>
        <p:spPr>
          <a:xfrm>
            <a:off x="504000" y="1769040"/>
            <a:ext cx="4426560" cy="2091240"/>
          </a:xfrm>
          <a:prstGeom prst="rect">
            <a:avLst/>
          </a:prstGeom>
        </p:spPr>
        <p:txBody>
          <a:bodyPr bIns="0" lIns="0" rIns="0" tIns="0" wrap="none"/>
          <a:p>
            <a:endParaRPr/>
          </a:p>
        </p:txBody>
      </p:sp>
      <p:sp>
        <p:nvSpPr>
          <p:cNvPr id="16" name="PlaceHolder 3"/>
          <p:cNvSpPr>
            <a:spLocks noGrp="1"/>
          </p:cNvSpPr>
          <p:nvPr>
            <p:ph type="body"/>
          </p:nvPr>
        </p:nvSpPr>
        <p:spPr>
          <a:xfrm>
            <a:off x="504000" y="4058640"/>
            <a:ext cx="4426560" cy="2091240"/>
          </a:xfrm>
          <a:prstGeom prst="rect">
            <a:avLst/>
          </a:prstGeom>
        </p:spPr>
        <p:txBody>
          <a:bodyPr bIns="0" lIns="0" rIns="0" tIns="0" wrap="none"/>
          <a:p>
            <a:endParaRPr/>
          </a:p>
        </p:txBody>
      </p:sp>
      <p:sp>
        <p:nvSpPr>
          <p:cNvPr id="17" name="PlaceHolder 4"/>
          <p:cNvSpPr>
            <a:spLocks noGrp="1"/>
          </p:cNvSpPr>
          <p:nvPr>
            <p:ph type="body"/>
          </p:nvPr>
        </p:nvSpPr>
        <p:spPr>
          <a:xfrm>
            <a:off x="5151960" y="1769040"/>
            <a:ext cx="4426560" cy="438480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19" name="PlaceHolder 2"/>
          <p:cNvSpPr>
            <a:spLocks noGrp="1"/>
          </p:cNvSpPr>
          <p:nvPr>
            <p:ph type="body"/>
          </p:nvPr>
        </p:nvSpPr>
        <p:spPr>
          <a:xfrm>
            <a:off x="504000" y="1769040"/>
            <a:ext cx="4426560" cy="4384800"/>
          </a:xfrm>
          <a:prstGeom prst="rect">
            <a:avLst/>
          </a:prstGeom>
        </p:spPr>
        <p:txBody>
          <a:bodyPr bIns="0" lIns="0" rIns="0" tIns="0" wrap="none"/>
          <a:p>
            <a:endParaRPr/>
          </a:p>
        </p:txBody>
      </p:sp>
      <p:sp>
        <p:nvSpPr>
          <p:cNvPr id="20" name="PlaceHolder 3"/>
          <p:cNvSpPr>
            <a:spLocks noGrp="1"/>
          </p:cNvSpPr>
          <p:nvPr>
            <p:ph type="body"/>
          </p:nvPr>
        </p:nvSpPr>
        <p:spPr>
          <a:xfrm>
            <a:off x="5151960" y="1769040"/>
            <a:ext cx="4426560" cy="2091240"/>
          </a:xfrm>
          <a:prstGeom prst="rect">
            <a:avLst/>
          </a:prstGeom>
        </p:spPr>
        <p:txBody>
          <a:bodyPr bIns="0" lIns="0" rIns="0" tIns="0" wrap="none"/>
          <a:p>
            <a:endParaRPr/>
          </a:p>
        </p:txBody>
      </p:sp>
      <p:sp>
        <p:nvSpPr>
          <p:cNvPr id="21" name="PlaceHolder 4"/>
          <p:cNvSpPr>
            <a:spLocks noGrp="1"/>
          </p:cNvSpPr>
          <p:nvPr>
            <p:ph type="body"/>
          </p:nvPr>
        </p:nvSpPr>
        <p:spPr>
          <a:xfrm>
            <a:off x="5151960" y="4058640"/>
            <a:ext cx="4426560" cy="20912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520"/>
          </a:xfrm>
          <a:prstGeom prst="rect">
            <a:avLst/>
          </a:prstGeom>
        </p:spPr>
        <p:txBody>
          <a:bodyPr anchor="ctr" bIns="0" lIns="0" rIns="0" tIns="0" wrap="none"/>
          <a:p>
            <a:pPr algn="ctr"/>
            <a:endParaRPr/>
          </a:p>
        </p:txBody>
      </p:sp>
      <p:sp>
        <p:nvSpPr>
          <p:cNvPr id="23" name="PlaceHolder 2"/>
          <p:cNvSpPr>
            <a:spLocks noGrp="1"/>
          </p:cNvSpPr>
          <p:nvPr>
            <p:ph type="body"/>
          </p:nvPr>
        </p:nvSpPr>
        <p:spPr>
          <a:xfrm>
            <a:off x="504000" y="1769040"/>
            <a:ext cx="4426560" cy="2091240"/>
          </a:xfrm>
          <a:prstGeom prst="rect">
            <a:avLst/>
          </a:prstGeom>
        </p:spPr>
        <p:txBody>
          <a:bodyPr bIns="0" lIns="0" rIns="0" tIns="0" wrap="none"/>
          <a:p>
            <a:endParaRPr/>
          </a:p>
        </p:txBody>
      </p:sp>
      <p:sp>
        <p:nvSpPr>
          <p:cNvPr id="24" name="PlaceHolder 3"/>
          <p:cNvSpPr>
            <a:spLocks noGrp="1"/>
          </p:cNvSpPr>
          <p:nvPr>
            <p:ph type="body"/>
          </p:nvPr>
        </p:nvSpPr>
        <p:spPr>
          <a:xfrm>
            <a:off x="5151960" y="1769040"/>
            <a:ext cx="4426560" cy="2091240"/>
          </a:xfrm>
          <a:prstGeom prst="rect">
            <a:avLst/>
          </a:prstGeom>
        </p:spPr>
        <p:txBody>
          <a:bodyPr bIns="0" lIns="0" rIns="0" tIns="0" wrap="none"/>
          <a:p>
            <a:endParaRPr/>
          </a:p>
        </p:txBody>
      </p:sp>
      <p:sp>
        <p:nvSpPr>
          <p:cNvPr id="25" name="PlaceHolder 4"/>
          <p:cNvSpPr>
            <a:spLocks noGrp="1"/>
          </p:cNvSpPr>
          <p:nvPr>
            <p:ph type="body"/>
          </p:nvPr>
        </p:nvSpPr>
        <p:spPr>
          <a:xfrm>
            <a:off x="504000" y="4058640"/>
            <a:ext cx="9070920" cy="20912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anchor="ctr" bIns="0" lIns="0" rIns="0" tIns="0" wrap="none"/>
          <a:p>
            <a:pPr algn="ctr"/>
            <a:r>
              <a:rPr lang="en-US"/>
              <a:t>Click to edit the title text format</a:t>
            </a:r>
            <a:endParaRPr/>
          </a:p>
        </p:txBody>
      </p:sp>
      <p:sp>
        <p:nvSpPr>
          <p:cNvPr id="1" name="PlaceHolder 2"/>
          <p:cNvSpPr>
            <a:spLocks noGrp="1"/>
          </p:cNvSpPr>
          <p:nvPr>
            <p:ph type="body"/>
          </p:nvPr>
        </p:nvSpPr>
        <p:spPr>
          <a:xfrm>
            <a:off x="504000" y="1769040"/>
            <a:ext cx="8870040" cy="438408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
        <p:nvSpPr>
          <p:cNvPr id="2" name="PlaceHolder 3"/>
          <p:cNvSpPr>
            <a:spLocks noGrp="1"/>
          </p:cNvSpPr>
          <p:nvPr>
            <p:ph type="dt"/>
          </p:nvPr>
        </p:nvSpPr>
        <p:spPr>
          <a:xfrm>
            <a:off x="504000" y="6887160"/>
            <a:ext cx="2348280" cy="521280"/>
          </a:xfrm>
          <a:prstGeom prst="rect">
            <a:avLst/>
          </a:prstGeom>
        </p:spPr>
        <p:txBody>
          <a:bodyPr bIns="0" lIns="0" rIns="0" tIns="0" wrap="none"/>
          <a:p>
            <a:r>
              <a:rPr lang="en-US"/>
              <a:t>&lt;date/time&gt;</a:t>
            </a:r>
            <a:endParaRPr/>
          </a:p>
        </p:txBody>
      </p:sp>
      <p:sp>
        <p:nvSpPr>
          <p:cNvPr id="3" name="PlaceHolder 4"/>
          <p:cNvSpPr>
            <a:spLocks noGrp="1"/>
          </p:cNvSpPr>
          <p:nvPr>
            <p:ph type="ftr"/>
          </p:nvPr>
        </p:nvSpPr>
        <p:spPr>
          <a:xfrm>
            <a:off x="3447360" y="6887160"/>
            <a:ext cx="3195000" cy="521280"/>
          </a:xfrm>
          <a:prstGeom prst="rect">
            <a:avLst/>
          </a:prstGeom>
        </p:spPr>
        <p:txBody>
          <a:bodyPr bIns="0" lIns="0" rIns="0" tIns="0" wrap="none"/>
          <a:p>
            <a:pPr algn="ctr"/>
            <a:r>
              <a:rPr lang="en-US"/>
              <a:t>&lt;footer&gt;</a:t>
            </a:r>
            <a:endParaRPr/>
          </a:p>
        </p:txBody>
      </p:sp>
      <p:sp>
        <p:nvSpPr>
          <p:cNvPr id="4" name="PlaceHolder 5"/>
          <p:cNvSpPr>
            <a:spLocks noGrp="1"/>
          </p:cNvSpPr>
          <p:nvPr>
            <p:ph type="sldNum"/>
          </p:nvPr>
        </p:nvSpPr>
        <p:spPr>
          <a:xfrm>
            <a:off x="7227000" y="6887160"/>
            <a:ext cx="2348280" cy="521280"/>
          </a:xfrm>
          <a:prstGeom prst="rect">
            <a:avLst/>
          </a:prstGeom>
        </p:spPr>
        <p:txBody>
          <a:bodyPr bIns="0" lIns="0" rIns="0" tIns="0" wrap="none"/>
          <a:p>
            <a:pPr algn="r"/>
            <a:fld id="{D1914181-9121-4161-8101-11A1912191E1}" type="slidenum">
              <a:rPr lang="en-US"/>
              <a:t>&lt;number&gt;</a:t>
            </a:fld>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504000" y="301320"/>
            <a:ext cx="9071640" cy="1262160"/>
          </a:xfrm>
          <a:prstGeom prst="rect">
            <a:avLst/>
          </a:prstGeom>
        </p:spPr>
        <p:txBody>
          <a:bodyPr anchor="ctr" bIns="0" lIns="0" rIns="0" tIns="0" wrap="none"/>
          <a:p>
            <a:pPr algn="ctr"/>
            <a:r>
              <a:rPr lang="en-US"/>
              <a:t>Click to edit the title text format</a:t>
            </a:r>
            <a:endParaRPr/>
          </a:p>
        </p:txBody>
      </p:sp>
      <p:sp>
        <p:nvSpPr>
          <p:cNvPr id="38" name="PlaceHolder 2"/>
          <p:cNvSpPr>
            <a:spLocks noGrp="1"/>
          </p:cNvSpPr>
          <p:nvPr>
            <p:ph type="body"/>
          </p:nvPr>
        </p:nvSpPr>
        <p:spPr>
          <a:xfrm>
            <a:off x="504000" y="1769040"/>
            <a:ext cx="9071640" cy="438444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
        <p:nvSpPr>
          <p:cNvPr id="39" name="PlaceHolder 3"/>
          <p:cNvSpPr>
            <a:spLocks noGrp="1"/>
          </p:cNvSpPr>
          <p:nvPr>
            <p:ph type="dt"/>
          </p:nvPr>
        </p:nvSpPr>
        <p:spPr>
          <a:xfrm>
            <a:off x="576000" y="6887160"/>
            <a:ext cx="2348280" cy="521280"/>
          </a:xfrm>
          <a:prstGeom prst="rect">
            <a:avLst/>
          </a:prstGeom>
        </p:spPr>
        <p:txBody>
          <a:bodyPr bIns="0" lIns="0" rIns="0" tIns="0" wrap="none"/>
          <a:p>
            <a:r>
              <a:rPr lang="en-US" sz="1400"/>
              <a:t>&lt;date/time&gt;</a:t>
            </a:r>
            <a:endParaRPr/>
          </a:p>
        </p:txBody>
      </p:sp>
      <p:sp>
        <p:nvSpPr>
          <p:cNvPr id="40" name="PlaceHolder 4"/>
          <p:cNvSpPr>
            <a:spLocks noGrp="1"/>
          </p:cNvSpPr>
          <p:nvPr>
            <p:ph type="ftr"/>
          </p:nvPr>
        </p:nvSpPr>
        <p:spPr>
          <a:xfrm>
            <a:off x="3447360" y="6887160"/>
            <a:ext cx="3195000" cy="521280"/>
          </a:xfrm>
          <a:prstGeom prst="rect">
            <a:avLst/>
          </a:prstGeom>
        </p:spPr>
        <p:txBody>
          <a:bodyPr bIns="0" lIns="0" rIns="0" tIns="0" wrap="none"/>
          <a:p>
            <a:pPr algn="ctr"/>
            <a:r>
              <a:rPr lang="en-US" sz="1400"/>
              <a:t>&lt;footer&gt;</a:t>
            </a:r>
            <a:endParaRPr/>
          </a:p>
        </p:txBody>
      </p:sp>
      <p:sp>
        <p:nvSpPr>
          <p:cNvPr id="41" name="PlaceHolder 5"/>
          <p:cNvSpPr>
            <a:spLocks noGrp="1"/>
          </p:cNvSpPr>
          <p:nvPr>
            <p:ph type="sldNum"/>
          </p:nvPr>
        </p:nvSpPr>
        <p:spPr>
          <a:xfrm>
            <a:off x="7227360" y="6887160"/>
            <a:ext cx="2348280" cy="521280"/>
          </a:xfrm>
          <a:prstGeom prst="rect">
            <a:avLst/>
          </a:prstGeom>
        </p:spPr>
        <p:txBody>
          <a:bodyPr bIns="0" lIns="0" rIns="0" tIns="0" wrap="none"/>
          <a:p>
            <a:pPr algn="r"/>
            <a:fld id="{91215171-D171-4191-B111-11F151D1C151}" type="slidenum">
              <a:rPr lang="en-US" sz="1400"/>
              <a:t>&lt;number&gt;</a:t>
            </a:fld>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 name="TextShape 1"/>
          <p:cNvSpPr txBox="1"/>
          <p:nvPr/>
        </p:nvSpPr>
        <p:spPr>
          <a:xfrm>
            <a:off x="504000" y="301320"/>
            <a:ext cx="9071640" cy="1262160"/>
          </a:xfrm>
          <a:prstGeom prst="rect">
            <a:avLst/>
          </a:prstGeom>
        </p:spPr>
        <p:txBody>
          <a:bodyPr anchor="ctr" bIns="0" lIns="0" rIns="0" tIns="0" wrap="none"/>
          <a:p>
            <a:pPr algn="ctr"/>
            <a:r>
              <a:rPr lang="en-US"/>
              <a:t>VELIKA FRANCURSKA REVOLUCIJA</a:t>
            </a:r>
            <a:endParaRPr/>
          </a:p>
        </p:txBody>
      </p:sp>
      <p:sp>
        <p:nvSpPr>
          <p:cNvPr id="75" name="TextShape 2"/>
          <p:cNvSpPr txBox="1"/>
          <p:nvPr/>
        </p:nvSpPr>
        <p:spPr>
          <a:xfrm>
            <a:off x="504000" y="1769040"/>
            <a:ext cx="9071640" cy="4384440"/>
          </a:xfrm>
          <a:prstGeom prst="rect">
            <a:avLst/>
          </a:prstGeom>
        </p:spPr>
        <p:txBody>
          <a:bodyPr anchor="ctr" bIns="0" lIns="0" rIns="0" tIns="0" wrap="none"/>
          <a:p>
            <a:pPr algn="ctr"/>
            <a:r>
              <a:rPr b="1" lang="en-US" sz="5000">
                <a:latin typeface="Century Schoolbook L"/>
              </a:rPr>
              <a:t>KONVENT</a:t>
            </a: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 name="TextShape 1"/>
          <p:cNvSpPr txBox="1"/>
          <p:nvPr/>
        </p:nvSpPr>
        <p:spPr>
          <a:xfrm>
            <a:off x="504000" y="301320"/>
            <a:ext cx="9071640" cy="1262160"/>
          </a:xfrm>
          <a:prstGeom prst="rect">
            <a:avLst/>
          </a:prstGeom>
        </p:spPr>
        <p:txBody>
          <a:bodyPr anchor="ctr" bIns="0" lIns="0" rIns="0" tIns="0" wrap="none"/>
          <a:p>
            <a:pPr algn="ctr"/>
            <a:r>
              <a:rPr lang="en-US"/>
              <a:t>Konvent</a:t>
            </a:r>
            <a:endParaRPr/>
          </a:p>
        </p:txBody>
      </p:sp>
      <p:sp>
        <p:nvSpPr>
          <p:cNvPr id="77" name="TextShape 2"/>
          <p:cNvSpPr txBox="1"/>
          <p:nvPr/>
        </p:nvSpPr>
        <p:spPr>
          <a:xfrm>
            <a:off x="504000" y="1370880"/>
            <a:ext cx="8870040" cy="7040880"/>
          </a:xfrm>
          <a:prstGeom prst="rect">
            <a:avLst/>
          </a:prstGeom>
        </p:spPr>
        <p:txBody>
          <a:bodyPr bIns="0" lIns="0" rIns="0" tIns="0" wrap="none"/>
          <a:p>
            <a:pPr>
              <a:buSzPct val="45000"/>
              <a:buFont typeface="StarSymbol"/>
              <a:buChar char=""/>
            </a:pPr>
            <a:r>
              <a:rPr lang="en-US" sz="3600"/>
              <a:t>Poveda revolucionarne vojske kod Valmija (20.9.1792.) preokrenula je situaciju na frontovima I omogucila dalje raslojavanje unutar revolucionarnih snaga. Sutradan po bici kod Valmija ukinuta je monarhija I Francuska je proglasena republikom. Zakonodavna skupsitina, koja je dobila ime Nacionalnih konvent (1792-1795). Period Konventa obelezen je radikalizacijom revolucije, borbom izmedju  montanjara I zirondista I revolucionarnim terorom. U prvom periodu je pobeda revolucionarne vojske omogucavala da se revolucionarne vlasti bave sudbinom kralja Luja XVI.  Njega je Konvent osudio na smrt I ubrzo je pogubljen (21.01.1793.) </a:t>
            </a:r>
            <a:endParaRPr/>
          </a:p>
        </p:txBody>
      </p:sp>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TextShape 1"/>
          <p:cNvSpPr txBox="1"/>
          <p:nvPr/>
        </p:nvSpPr>
        <p:spPr>
          <a:xfrm>
            <a:off x="504000" y="274320"/>
            <a:ext cx="8870040" cy="7132320"/>
          </a:xfrm>
          <a:prstGeom prst="rect">
            <a:avLst/>
          </a:prstGeom>
        </p:spPr>
        <p:txBody>
          <a:bodyPr bIns="0" lIns="0" rIns="0" tIns="0" wrap="none"/>
          <a:p>
            <a:pPr>
              <a:buSzPct val="45000"/>
              <a:buFont typeface="StarSymbol"/>
              <a:buChar char=""/>
            </a:pPr>
            <a:r>
              <a:rPr lang="en-US" sz="3600"/>
              <a:t>Vlast dolazi u ruke Komiteta javnog spasa (prvo 9, pa 12 clanova). Sve vise se siri teror, prvo prema “bivsima”  I protivnicima revolucije, a zatim prema njenim dojucerasnjim vodjama. Revolucija gubi socijalni I humani sadrzaj I iscrpljuje  se u spoljasnjim vidovima raskida sa tradicijom:  uvedeno je brjanje godina od Republike (era pocinje 22.9.1792.), zatim novi kalendar sa imenima meseci, umesto od sedmica, meseci se sastoje  od dekada. Vremenom je bilo sve vise prolivanja krvi,  sve manje obzira prema vrednostima ljudskog zivota. Robespjer  se, npr,  posluzio  Dantonom da pogubi Ebera I pristalice, a zatim je pogubio Dantona (6.4.1794).</a:t>
            </a:r>
            <a:endParaRPr/>
          </a:p>
        </p:txBody>
      </p:sp>
    </p:spTree>
  </p:cSld>
  <p:timing>
    <p:tnLst>
      <p:par>
        <p:cTn dur="indefinite" id="5" nodeType="tmRoot" restart="never">
          <p:childTnLst>
            <p:seq>
              <p:cTn id="6"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TextShape 1"/>
          <p:cNvSpPr txBox="1"/>
          <p:nvPr/>
        </p:nvSpPr>
        <p:spPr>
          <a:xfrm>
            <a:off x="504000" y="822960"/>
            <a:ext cx="8870040" cy="6492240"/>
          </a:xfrm>
          <a:prstGeom prst="rect">
            <a:avLst/>
          </a:prstGeom>
        </p:spPr>
        <p:txBody>
          <a:bodyPr bIns="0" lIns="0" rIns="0" tIns="0" wrap="none"/>
          <a:p>
            <a:pPr>
              <a:buSzPct val="45000"/>
              <a:buFont typeface="StarSymbol"/>
              <a:buChar char=""/>
            </a:pPr>
            <a:r>
              <a:rPr lang="en-US" sz="4400"/>
              <a:t>Najzad je I protiv njega sklopljena zavera, pa je sa bratom I najblizim saradnicima ubijen 9. termidora (27.6.1794).</a:t>
            </a:r>
            <a:endParaRPr/>
          </a:p>
          <a:p>
            <a:pPr>
              <a:buSzPct val="45000"/>
              <a:buFont typeface="StarSymbol"/>
              <a:buChar char=""/>
            </a:pPr>
            <a:r>
              <a:rPr lang="en-US" sz="4400"/>
              <a:t>Posle toga sve vise su se osecale ekonomske teskoce, jer su papirni “asignati”, koje je izdavala revolucionarna vlast na podlozi zapanjenih crvenih a kasnije I neprijateljskih imanja. </a:t>
            </a:r>
            <a:endParaRPr/>
          </a:p>
          <a:p>
            <a:pPr>
              <a:buSzPct val="45000"/>
              <a:buFont typeface="StarSymbol"/>
              <a:buChar char=""/>
            </a:pPr>
            <a:r>
              <a:rPr lang="en-US" sz="4400"/>
              <a:t>Vracena je Flandrija, a u Holandiji je stvorena Batavijska republika </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