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png" ContentType="image/png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6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9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622548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791640"/>
            <a:ext cx="90723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81240"/>
            <a:ext cx="90723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622548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79164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320" y="79164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320" y="308124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308124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622548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79164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152320" y="79164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622548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subTitle"/>
          </p:nvPr>
        </p:nvSpPr>
        <p:spPr>
          <a:xfrm>
            <a:off x="504000" y="791640"/>
            <a:ext cx="9072360" cy="4384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622548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791640"/>
            <a:ext cx="907236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622548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791640"/>
            <a:ext cx="442692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5152320" y="791640"/>
            <a:ext cx="442692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4000" y="622548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subTitle"/>
          </p:nvPr>
        </p:nvSpPr>
        <p:spPr>
          <a:xfrm>
            <a:off x="504000" y="5472720"/>
            <a:ext cx="9072360" cy="4561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622548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504000" y="79164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504000" y="308124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5152320" y="791640"/>
            <a:ext cx="442692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622548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791640"/>
            <a:ext cx="9072360" cy="4384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622548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791640"/>
            <a:ext cx="442692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320" y="79164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152320" y="308124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622548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79164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320" y="79164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04000" y="3081240"/>
            <a:ext cx="907164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622548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791640"/>
            <a:ext cx="90723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04000" y="3081240"/>
            <a:ext cx="90723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622548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4000" y="79164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152320" y="79164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152320" y="308124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5"/>
          <p:cNvSpPr>
            <a:spLocks noGrp="1"/>
          </p:cNvSpPr>
          <p:nvPr>
            <p:ph type="body"/>
          </p:nvPr>
        </p:nvSpPr>
        <p:spPr>
          <a:xfrm>
            <a:off x="504000" y="308124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4000" y="622548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04000" y="79164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152320" y="79164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4000" y="622548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subTitle"/>
          </p:nvPr>
        </p:nvSpPr>
        <p:spPr>
          <a:xfrm>
            <a:off x="504000" y="791640"/>
            <a:ext cx="9072360" cy="4384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622548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504000" y="791640"/>
            <a:ext cx="907236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504000" y="622548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504000" y="791640"/>
            <a:ext cx="442692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5152320" y="791640"/>
            <a:ext cx="442692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04000" y="622548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622548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791640"/>
            <a:ext cx="907236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subTitle"/>
          </p:nvPr>
        </p:nvSpPr>
        <p:spPr>
          <a:xfrm>
            <a:off x="504000" y="5472720"/>
            <a:ext cx="9072360" cy="4561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04000" y="622548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504000" y="79164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504000" y="308124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5152320" y="791640"/>
            <a:ext cx="442692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622548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504000" y="791640"/>
            <a:ext cx="442692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5152320" y="79164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5152320" y="308124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000" y="622548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4000" y="79164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5152320" y="79164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504000" y="3081240"/>
            <a:ext cx="907164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4000" y="622548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504000" y="791640"/>
            <a:ext cx="90723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04000" y="3081240"/>
            <a:ext cx="90723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504000" y="622548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504000" y="79164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5152320" y="79164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5152320" y="308124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1" name="PlaceHolder 5"/>
          <p:cNvSpPr>
            <a:spLocks noGrp="1"/>
          </p:cNvSpPr>
          <p:nvPr>
            <p:ph type="body"/>
          </p:nvPr>
        </p:nvSpPr>
        <p:spPr>
          <a:xfrm>
            <a:off x="504000" y="308124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4000" y="622548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4000" y="79164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152320" y="79164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622548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791640"/>
            <a:ext cx="442692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320" y="791640"/>
            <a:ext cx="442692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622548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5472720"/>
            <a:ext cx="9072360" cy="4561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622548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79164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308124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320" y="791640"/>
            <a:ext cx="442692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622548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791640"/>
            <a:ext cx="442692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320" y="79164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320" y="308124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622548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79164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320" y="79164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81240"/>
            <a:ext cx="907164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en-US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8870400" cy="43840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en-US"/>
              <a:t>Click to edit the title text format</a:t>
            </a:r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69680" cy="43837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6225480"/>
            <a:ext cx="907236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791640"/>
            <a:ext cx="9072360" cy="43840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dt"/>
          </p:nvPr>
        </p:nvSpPr>
        <p:spPr>
          <a:xfrm>
            <a:off x="504000" y="537480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 sz="1400"/>
              <a:t>&lt;date/time&gt;</a:t>
            </a:r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ftr"/>
          </p:nvPr>
        </p:nvSpPr>
        <p:spPr>
          <a:xfrm>
            <a:off x="3447360" y="5374800"/>
            <a:ext cx="319536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n-US" sz="1400"/>
              <a:t>&lt;footer&gt;</a:t>
            </a:r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sldNum"/>
          </p:nvPr>
        </p:nvSpPr>
        <p:spPr>
          <a:xfrm>
            <a:off x="7227720" y="537480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21718151-F191-4100-8121-C10131C10141}" type="slidenum">
              <a:rPr lang="en-US" sz="1400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en-US" sz="4800"/>
              <a:t>Enciklopedija</a:t>
            </a:r>
            <a:endParaRPr/>
          </a:p>
        </p:txBody>
      </p:sp>
      <p:sp>
        <p:nvSpPr>
          <p:cNvPr id="106" name="CustomShape 2"/>
          <p:cNvSpPr/>
          <p:nvPr/>
        </p:nvSpPr>
        <p:spPr>
          <a:xfrm>
            <a:off x="504000" y="1769040"/>
            <a:ext cx="8869680" cy="4383720"/>
          </a:xfrm>
          <a:prstGeom prst="rect">
            <a:avLst/>
          </a:prstGeom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en-US" sz="2800"/>
              <a:t>Sirinje obrazovanosti,potrebe za opstim znanjem,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800"/>
              <a:t>probudili su interesovanje za recnike, enciklopedije itd.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800"/>
              <a:t>Najuticajnija je bila velika ,, Enciklopedija nauka, umetnosti I zanata''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800"/>
              <a:t> </a:t>
            </a:r>
            <a:r>
              <a:rPr lang="en-US" sz="2800"/>
              <a:t>koji su 1751-1772 izdavali filozof Deni Didro I matematicar Zan Dalamber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</p:spPr>
      </p:sp>
      <p:sp>
        <p:nvSpPr>
          <p:cNvPr id="108" name="CustomShape 2"/>
          <p:cNvSpPr/>
          <p:nvPr/>
        </p:nvSpPr>
        <p:spPr>
          <a:xfrm>
            <a:off x="1280160" y="1280160"/>
            <a:ext cx="8869680" cy="4383720"/>
          </a:xfrm>
          <a:prstGeom prst="rect">
            <a:avLst/>
          </a:prstGeom>
        </p:spPr>
        <p:txBody>
          <a:bodyPr bIns="0" lIns="0" rIns="0" tIns="0" wrap="none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800"/>
              <a:t>Pored sazetog pregleda znanja, 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800"/>
              <a:t>pruzalo je I zbir kritickih I racionalistickih ideja.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800"/>
              <a:t>,, Enciklopedija'' je bila cenzurisan I proganjana. 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800"/>
              <a:t>Pisci su bili prisiljeni da se o osetljivim predmetima alegoricki izrazavaju 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800"/>
              <a:t>ali to nije smanjilo uticaj edicije.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