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_rels/presentation.xml.rels" ContentType="application/vnd.openxmlformats-package.relationships+xml"/>
  <Override PartName="/ppt/media/image1.png" ContentType="image/png"/>
  <Override PartName="/ppt/slideLayouts/slideLayout2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_rels/slideLayout12.xml.rels" ContentType="application/vnd.openxmlformats-package.relationships+xml"/>
  <Override PartName="/ppt/slideLayouts/_rels/slideLayout35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33.xml.rels" ContentType="application/vnd.openxmlformats-package.relationships+xml"/>
  <Override PartName="/ppt/slideLayouts/_rels/slideLayout31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25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9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27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36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34.xml.rels" ContentType="application/vnd.openxmlformats-package.relationships+xml"/>
  <Override PartName="/ppt/slideLayouts/_rels/slideLayout32.xml.rels" ContentType="application/vnd.openxmlformats-package.relationships+xml"/>
  <Override PartName="/ppt/slideLayouts/_rels/slideLayout30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26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8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6.xml.rels" ContentType="application/vnd.openxmlformats-package.relationships+xml"/>
  <Override PartName="/ppt/slideLayouts/slideLayout10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19.xml" ContentType="application/vnd.openxmlformats-officedocument.presentationml.slideLayout+xml"/>
  <Override PartName="/ppt/presentation.xml" ContentType="application/vnd.openxmlformats-officedocument.presentationml.presentation.main+xml"/>
  <Override PartName="/ppt/slides/_rels/slide2.xml.rels" ContentType="application/vnd.openxmlformats-package.relationships+xml"/>
  <Override PartName="/ppt/slides/_rels/slide1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slideMasters/_rels/slideMaster3.xml.rels" ContentType="application/vnd.openxmlformats-package.relationships+xml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>
  <p:sldMasterIdLst>
    <p:sldMasterId id="2147483648" r:id="rId2"/>
    <p:sldMasterId id="2147483661" r:id="rId3"/>
    <p:sldMasterId id="2147483674" r:id="rId4"/>
  </p:sldMasterIdLst>
  <p:sldIdLst>
    <p:sldId id="256" r:id="rId5"/>
    <p:sldId id="257" r:id="rId6"/>
  </p:sldIdLst>
  <p:sldSz cx="10080625" cy="7559675"/>
  <p:notesSz cx="7772400" cy="100584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" Target="slides/slide1.xml"/><Relationship Id="rId6" Type="http://schemas.openxmlformats.org/officeDocument/2006/relationships/slide" Target="slides/slide2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verTx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336960"/>
            <a:ext cx="9072360" cy="12625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360" cy="2091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504000" y="4058280"/>
            <a:ext cx="9072360" cy="2091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fourObj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336960"/>
            <a:ext cx="9072360" cy="12625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1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152320" y="1768680"/>
            <a:ext cx="4426920" cy="2091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5152320" y="4058280"/>
            <a:ext cx="4426920" cy="2091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504000" y="4058280"/>
            <a:ext cx="4426920" cy="2091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336960"/>
            <a:ext cx="9072360" cy="12625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1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5152320" y="1768680"/>
            <a:ext cx="4426920" cy="2091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laceHolder 1"/>
          <p:cNvSpPr>
            <a:spLocks noGrp="1"/>
          </p:cNvSpPr>
          <p:nvPr>
            <p:ph type="title"/>
          </p:nvPr>
        </p:nvSpPr>
        <p:spPr>
          <a:xfrm>
            <a:off x="504000" y="336960"/>
            <a:ext cx="9072360" cy="12625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37" name="PlaceHolder 2"/>
          <p:cNvSpPr>
            <a:spLocks noGrp="1"/>
          </p:cNvSpPr>
          <p:nvPr>
            <p:ph type="subTitle"/>
          </p:nvPr>
        </p:nvSpPr>
        <p:spPr>
          <a:xfrm>
            <a:off x="504000" y="1768680"/>
            <a:ext cx="9072360" cy="438444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504000" y="336960"/>
            <a:ext cx="9072360" cy="12625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360" cy="43844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504000" y="336960"/>
            <a:ext cx="9072360" cy="12625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41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4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42" name="PlaceHolder 3"/>
          <p:cNvSpPr>
            <a:spLocks noGrp="1"/>
          </p:cNvSpPr>
          <p:nvPr>
            <p:ph type="body"/>
          </p:nvPr>
        </p:nvSpPr>
        <p:spPr>
          <a:xfrm>
            <a:off x="5152320" y="1768680"/>
            <a:ext cx="4426920" cy="43844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PlaceHolder 1"/>
          <p:cNvSpPr>
            <a:spLocks noGrp="1"/>
          </p:cNvSpPr>
          <p:nvPr>
            <p:ph type="title"/>
          </p:nvPr>
        </p:nvSpPr>
        <p:spPr>
          <a:xfrm>
            <a:off x="504000" y="336960"/>
            <a:ext cx="9072360" cy="12625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nly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subTitle"/>
          </p:nvPr>
        </p:nvSpPr>
        <p:spPr>
          <a:xfrm>
            <a:off x="504000" y="336960"/>
            <a:ext cx="9072360" cy="581580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AndObj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PlaceHolder 1"/>
          <p:cNvSpPr>
            <a:spLocks noGrp="1"/>
          </p:cNvSpPr>
          <p:nvPr>
            <p:ph type="title"/>
          </p:nvPr>
        </p:nvSpPr>
        <p:spPr>
          <a:xfrm>
            <a:off x="504000" y="336960"/>
            <a:ext cx="9072360" cy="12625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46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1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47" name="PlaceHolder 3"/>
          <p:cNvSpPr>
            <a:spLocks noGrp="1"/>
          </p:cNvSpPr>
          <p:nvPr>
            <p:ph type="body"/>
          </p:nvPr>
        </p:nvSpPr>
        <p:spPr>
          <a:xfrm>
            <a:off x="504000" y="4058280"/>
            <a:ext cx="4426920" cy="2091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48" name="PlaceHolder 4"/>
          <p:cNvSpPr>
            <a:spLocks noGrp="1"/>
          </p:cNvSpPr>
          <p:nvPr>
            <p:ph type="body"/>
          </p:nvPr>
        </p:nvSpPr>
        <p:spPr>
          <a:xfrm>
            <a:off x="5152320" y="1768680"/>
            <a:ext cx="4426920" cy="43844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336960"/>
            <a:ext cx="9072360" cy="12625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504000" y="1768680"/>
            <a:ext cx="9072360" cy="438444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AndTwoObj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504000" y="336960"/>
            <a:ext cx="9072360" cy="12625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50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4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51" name="PlaceHolder 3"/>
          <p:cNvSpPr>
            <a:spLocks noGrp="1"/>
          </p:cNvSpPr>
          <p:nvPr>
            <p:ph type="body"/>
          </p:nvPr>
        </p:nvSpPr>
        <p:spPr>
          <a:xfrm>
            <a:off x="5152320" y="1768680"/>
            <a:ext cx="4426920" cy="2091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52" name="PlaceHolder 4"/>
          <p:cNvSpPr>
            <a:spLocks noGrp="1"/>
          </p:cNvSpPr>
          <p:nvPr>
            <p:ph type="body"/>
          </p:nvPr>
        </p:nvSpPr>
        <p:spPr>
          <a:xfrm>
            <a:off x="5152320" y="4058280"/>
            <a:ext cx="4426920" cy="2091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OverTx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504000" y="336960"/>
            <a:ext cx="9072360" cy="12625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1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5152320" y="1768680"/>
            <a:ext cx="4426920" cy="2091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56" name="PlaceHolder 4"/>
          <p:cNvSpPr>
            <a:spLocks noGrp="1"/>
          </p:cNvSpPr>
          <p:nvPr>
            <p:ph type="body"/>
          </p:nvPr>
        </p:nvSpPr>
        <p:spPr>
          <a:xfrm>
            <a:off x="504000" y="4058280"/>
            <a:ext cx="9071640" cy="2091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verTx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504000" y="336960"/>
            <a:ext cx="9072360" cy="12625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360" cy="2091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504000" y="4058280"/>
            <a:ext cx="9072360" cy="2091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fourObj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PlaceHolder 1"/>
          <p:cNvSpPr>
            <a:spLocks noGrp="1"/>
          </p:cNvSpPr>
          <p:nvPr>
            <p:ph type="title"/>
          </p:nvPr>
        </p:nvSpPr>
        <p:spPr>
          <a:xfrm>
            <a:off x="504000" y="336960"/>
            <a:ext cx="9072360" cy="12625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61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1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2" name="PlaceHolder 3"/>
          <p:cNvSpPr>
            <a:spLocks noGrp="1"/>
          </p:cNvSpPr>
          <p:nvPr>
            <p:ph type="body"/>
          </p:nvPr>
        </p:nvSpPr>
        <p:spPr>
          <a:xfrm>
            <a:off x="5152320" y="1768680"/>
            <a:ext cx="4426920" cy="2091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3" name="PlaceHolder 4"/>
          <p:cNvSpPr>
            <a:spLocks noGrp="1"/>
          </p:cNvSpPr>
          <p:nvPr>
            <p:ph type="body"/>
          </p:nvPr>
        </p:nvSpPr>
        <p:spPr>
          <a:xfrm>
            <a:off x="5152320" y="4058280"/>
            <a:ext cx="4426920" cy="2091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4" name="PlaceHolder 5"/>
          <p:cNvSpPr>
            <a:spLocks noGrp="1"/>
          </p:cNvSpPr>
          <p:nvPr>
            <p:ph type="body"/>
          </p:nvPr>
        </p:nvSpPr>
        <p:spPr>
          <a:xfrm>
            <a:off x="504000" y="4058280"/>
            <a:ext cx="4426920" cy="2091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504000" y="336960"/>
            <a:ext cx="9072360" cy="12625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66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1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7" name="PlaceHolder 3"/>
          <p:cNvSpPr>
            <a:spLocks noGrp="1"/>
          </p:cNvSpPr>
          <p:nvPr>
            <p:ph type="body"/>
          </p:nvPr>
        </p:nvSpPr>
        <p:spPr>
          <a:xfrm>
            <a:off x="5152320" y="1768680"/>
            <a:ext cx="4426920" cy="2091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5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26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PlaceHolder 1"/>
          <p:cNvSpPr>
            <a:spLocks noGrp="1"/>
          </p:cNvSpPr>
          <p:nvPr>
            <p:ph type="title"/>
          </p:nvPr>
        </p:nvSpPr>
        <p:spPr>
          <a:xfrm>
            <a:off x="504000" y="336960"/>
            <a:ext cx="9072360" cy="12625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74" name="PlaceHolder 2"/>
          <p:cNvSpPr>
            <a:spLocks noGrp="1"/>
          </p:cNvSpPr>
          <p:nvPr>
            <p:ph type="subTitle"/>
          </p:nvPr>
        </p:nvSpPr>
        <p:spPr>
          <a:xfrm>
            <a:off x="504000" y="1768680"/>
            <a:ext cx="9072360" cy="438444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27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504000" y="336960"/>
            <a:ext cx="9072360" cy="12625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76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360" cy="43844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8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PlaceHolder 1"/>
          <p:cNvSpPr>
            <a:spLocks noGrp="1"/>
          </p:cNvSpPr>
          <p:nvPr>
            <p:ph type="title"/>
          </p:nvPr>
        </p:nvSpPr>
        <p:spPr>
          <a:xfrm>
            <a:off x="504000" y="336960"/>
            <a:ext cx="9072360" cy="12625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78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4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79" name="PlaceHolder 3"/>
          <p:cNvSpPr>
            <a:spLocks noGrp="1"/>
          </p:cNvSpPr>
          <p:nvPr>
            <p:ph type="body"/>
          </p:nvPr>
        </p:nvSpPr>
        <p:spPr>
          <a:xfrm>
            <a:off x="5152320" y="1768680"/>
            <a:ext cx="4426920" cy="43844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9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PlaceHolder 1"/>
          <p:cNvSpPr>
            <a:spLocks noGrp="1"/>
          </p:cNvSpPr>
          <p:nvPr>
            <p:ph type="title"/>
          </p:nvPr>
        </p:nvSpPr>
        <p:spPr>
          <a:xfrm>
            <a:off x="504000" y="336960"/>
            <a:ext cx="9072360" cy="12625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336960"/>
            <a:ext cx="9072360" cy="12625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360" cy="43844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30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nly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PlaceHolder 1"/>
          <p:cNvSpPr>
            <a:spLocks noGrp="1"/>
          </p:cNvSpPr>
          <p:nvPr>
            <p:ph type="subTitle"/>
          </p:nvPr>
        </p:nvSpPr>
        <p:spPr>
          <a:xfrm>
            <a:off x="504000" y="336960"/>
            <a:ext cx="9072360" cy="581580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3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AndObj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PlaceHolder 1"/>
          <p:cNvSpPr>
            <a:spLocks noGrp="1"/>
          </p:cNvSpPr>
          <p:nvPr>
            <p:ph type="title"/>
          </p:nvPr>
        </p:nvSpPr>
        <p:spPr>
          <a:xfrm>
            <a:off x="504000" y="336960"/>
            <a:ext cx="9072360" cy="12625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83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1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84" name="PlaceHolder 3"/>
          <p:cNvSpPr>
            <a:spLocks noGrp="1"/>
          </p:cNvSpPr>
          <p:nvPr>
            <p:ph type="body"/>
          </p:nvPr>
        </p:nvSpPr>
        <p:spPr>
          <a:xfrm>
            <a:off x="504000" y="4058280"/>
            <a:ext cx="4426920" cy="2091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85" name="PlaceHolder 4"/>
          <p:cNvSpPr>
            <a:spLocks noGrp="1"/>
          </p:cNvSpPr>
          <p:nvPr>
            <p:ph type="body"/>
          </p:nvPr>
        </p:nvSpPr>
        <p:spPr>
          <a:xfrm>
            <a:off x="5152320" y="1768680"/>
            <a:ext cx="4426920" cy="43844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3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AndTwoObj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PlaceHolder 1"/>
          <p:cNvSpPr>
            <a:spLocks noGrp="1"/>
          </p:cNvSpPr>
          <p:nvPr>
            <p:ph type="title"/>
          </p:nvPr>
        </p:nvSpPr>
        <p:spPr>
          <a:xfrm>
            <a:off x="504000" y="336960"/>
            <a:ext cx="9072360" cy="12625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87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4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88" name="PlaceHolder 3"/>
          <p:cNvSpPr>
            <a:spLocks noGrp="1"/>
          </p:cNvSpPr>
          <p:nvPr>
            <p:ph type="body"/>
          </p:nvPr>
        </p:nvSpPr>
        <p:spPr>
          <a:xfrm>
            <a:off x="5152320" y="1768680"/>
            <a:ext cx="4426920" cy="2091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89" name="PlaceHolder 4"/>
          <p:cNvSpPr>
            <a:spLocks noGrp="1"/>
          </p:cNvSpPr>
          <p:nvPr>
            <p:ph type="body"/>
          </p:nvPr>
        </p:nvSpPr>
        <p:spPr>
          <a:xfrm>
            <a:off x="5152320" y="4058280"/>
            <a:ext cx="4426920" cy="2091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3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OverTx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PlaceHolder 1"/>
          <p:cNvSpPr>
            <a:spLocks noGrp="1"/>
          </p:cNvSpPr>
          <p:nvPr>
            <p:ph type="title"/>
          </p:nvPr>
        </p:nvSpPr>
        <p:spPr>
          <a:xfrm>
            <a:off x="504000" y="336960"/>
            <a:ext cx="9072360" cy="12625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91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1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92" name="PlaceHolder 3"/>
          <p:cNvSpPr>
            <a:spLocks noGrp="1"/>
          </p:cNvSpPr>
          <p:nvPr>
            <p:ph type="body"/>
          </p:nvPr>
        </p:nvSpPr>
        <p:spPr>
          <a:xfrm>
            <a:off x="5152320" y="1768680"/>
            <a:ext cx="4426920" cy="2091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93" name="PlaceHolder 4"/>
          <p:cNvSpPr>
            <a:spLocks noGrp="1"/>
          </p:cNvSpPr>
          <p:nvPr>
            <p:ph type="body"/>
          </p:nvPr>
        </p:nvSpPr>
        <p:spPr>
          <a:xfrm>
            <a:off x="504000" y="4058280"/>
            <a:ext cx="9071640" cy="2091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3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verTx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PlaceHolder 1"/>
          <p:cNvSpPr>
            <a:spLocks noGrp="1"/>
          </p:cNvSpPr>
          <p:nvPr>
            <p:ph type="title"/>
          </p:nvPr>
        </p:nvSpPr>
        <p:spPr>
          <a:xfrm>
            <a:off x="504000" y="336960"/>
            <a:ext cx="9072360" cy="12625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95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360" cy="2091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96" name="PlaceHolder 3"/>
          <p:cNvSpPr>
            <a:spLocks noGrp="1"/>
          </p:cNvSpPr>
          <p:nvPr>
            <p:ph type="body"/>
          </p:nvPr>
        </p:nvSpPr>
        <p:spPr>
          <a:xfrm>
            <a:off x="504000" y="4058280"/>
            <a:ext cx="9072360" cy="2091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35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fourObj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PlaceHolder 1"/>
          <p:cNvSpPr>
            <a:spLocks noGrp="1"/>
          </p:cNvSpPr>
          <p:nvPr>
            <p:ph type="title"/>
          </p:nvPr>
        </p:nvSpPr>
        <p:spPr>
          <a:xfrm>
            <a:off x="504000" y="336960"/>
            <a:ext cx="9072360" cy="12625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98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1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99" name="PlaceHolder 3"/>
          <p:cNvSpPr>
            <a:spLocks noGrp="1"/>
          </p:cNvSpPr>
          <p:nvPr>
            <p:ph type="body"/>
          </p:nvPr>
        </p:nvSpPr>
        <p:spPr>
          <a:xfrm>
            <a:off x="5152320" y="1768680"/>
            <a:ext cx="4426920" cy="2091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00" name="PlaceHolder 4"/>
          <p:cNvSpPr>
            <a:spLocks noGrp="1"/>
          </p:cNvSpPr>
          <p:nvPr>
            <p:ph type="body"/>
          </p:nvPr>
        </p:nvSpPr>
        <p:spPr>
          <a:xfrm>
            <a:off x="5152320" y="4058280"/>
            <a:ext cx="4426920" cy="2091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01" name="PlaceHolder 5"/>
          <p:cNvSpPr>
            <a:spLocks noGrp="1"/>
          </p:cNvSpPr>
          <p:nvPr>
            <p:ph type="body"/>
          </p:nvPr>
        </p:nvSpPr>
        <p:spPr>
          <a:xfrm>
            <a:off x="504000" y="4058280"/>
            <a:ext cx="4426920" cy="2091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36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PlaceHolder 1"/>
          <p:cNvSpPr>
            <a:spLocks noGrp="1"/>
          </p:cNvSpPr>
          <p:nvPr>
            <p:ph type="title"/>
          </p:nvPr>
        </p:nvSpPr>
        <p:spPr>
          <a:xfrm>
            <a:off x="504000" y="336960"/>
            <a:ext cx="9072360" cy="12625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103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1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04" name="PlaceHolder 3"/>
          <p:cNvSpPr>
            <a:spLocks noGrp="1"/>
          </p:cNvSpPr>
          <p:nvPr>
            <p:ph type="body"/>
          </p:nvPr>
        </p:nvSpPr>
        <p:spPr>
          <a:xfrm>
            <a:off x="5152320" y="1768680"/>
            <a:ext cx="4426920" cy="2091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336960"/>
            <a:ext cx="9072360" cy="12625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4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5152320" y="1768680"/>
            <a:ext cx="4426920" cy="43844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336960"/>
            <a:ext cx="9072360" cy="12625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nly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504000" y="336960"/>
            <a:ext cx="9072360" cy="581580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AndObj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336960"/>
            <a:ext cx="9072360" cy="12625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1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504000" y="4058280"/>
            <a:ext cx="4426920" cy="2091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5152320" y="1768680"/>
            <a:ext cx="4426920" cy="43844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AndTwoObj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336960"/>
            <a:ext cx="9072360" cy="12625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4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5152320" y="1768680"/>
            <a:ext cx="4426920" cy="2091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5152320" y="4058280"/>
            <a:ext cx="4426920" cy="2091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OverTx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336960"/>
            <a:ext cx="9072360" cy="12625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1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5152320" y="1768680"/>
            <a:ext cx="4426920" cy="2091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504000" y="4058280"/>
            <a:ext cx="9071640" cy="2091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25.xml"/><Relationship Id="rId4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7.xml"/><Relationship Id="rId6" Type="http://schemas.openxmlformats.org/officeDocument/2006/relationships/slideLayout" Target="../slideLayouts/slideLayout28.xml"/><Relationship Id="rId7" Type="http://schemas.openxmlformats.org/officeDocument/2006/relationships/slideLayout" Target="../slideLayouts/slideLayout29.xml"/><Relationship Id="rId8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3.xml"/><Relationship Id="rId12" Type="http://schemas.openxmlformats.org/officeDocument/2006/relationships/slideLayout" Target="../slideLayouts/slideLayout34.xml"/><Relationship Id="rId13" Type="http://schemas.openxmlformats.org/officeDocument/2006/relationships/slideLayout" Target="../slideLayouts/slideLayout35.xml"/><Relationship Id="rId14" Type="http://schemas.openxmlformats.org/officeDocument/2006/relationships/slideLayout" Target="../slideLayouts/slideLayout36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2160"/>
          </a:xfrm>
          <a:prstGeom prst="rect">
            <a:avLst/>
          </a:prstGeom>
        </p:spPr>
        <p:txBody>
          <a:bodyPr anchor="ctr" bIns="0" lIns="0" rIns="0" tIns="0" wrap="none"/>
          <a:p>
            <a:pPr algn="ctr">
              <a:lnSpc>
                <a:spcPct val="100000"/>
              </a:lnSpc>
            </a:pPr>
            <a:r>
              <a:rPr lang="en-US"/>
              <a:t>Click to edit the title text format</a:t>
            </a:r>
            <a:endParaRPr/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8870400" cy="4384080"/>
          </a:xfrm>
          <a:prstGeom prst="rect">
            <a:avLst/>
          </a:prstGeom>
        </p:spPr>
        <p:txBody>
          <a:bodyPr bIns="0" lIns="0" rIns="0" tIns="0" wrap="none"/>
          <a:p>
            <a:pPr>
              <a:buSzPct val="45000"/>
              <a:buFont typeface="StarSymbol"/>
              <a:buChar char=""/>
            </a:pPr>
            <a:r>
              <a:rPr lang="en-US"/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/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US"/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n-US"/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n-US"/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US"/>
              <a:t>Sixth Outline Level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en-US"/>
              <a:t>Seventh Outline Level</a:t>
            </a:r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2160"/>
          </a:xfrm>
          <a:prstGeom prst="rect">
            <a:avLst/>
          </a:prstGeom>
        </p:spPr>
        <p:txBody>
          <a:bodyPr anchor="ctr" bIns="0" lIns="0" rIns="0" tIns="0" wrap="none"/>
          <a:p>
            <a:pPr algn="ctr">
              <a:lnSpc>
                <a:spcPct val="100000"/>
              </a:lnSpc>
            </a:pPr>
            <a:r>
              <a:rPr lang="en-US"/>
              <a:t>Click to edit the title text format</a:t>
            </a:r>
            <a:endParaRPr/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8869680" cy="4383720"/>
          </a:xfrm>
          <a:prstGeom prst="rect">
            <a:avLst/>
          </a:prstGeom>
        </p:spPr>
        <p:txBody>
          <a:bodyPr bIns="0" lIns="0" rIns="0" tIns="0" wrap="none"/>
          <a:p>
            <a:r>
              <a:rPr lang="en-US"/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/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US"/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n-US"/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n-US"/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US"/>
              <a:t>Sixth Outline Level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en-US"/>
              <a:t>Seventh Outline Level</a:t>
            </a:r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blipFill>
          <a:blip r:embed="rId2"/>
          <a:tile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title"/>
          </p:nvPr>
        </p:nvSpPr>
        <p:spPr>
          <a:xfrm>
            <a:off x="504000" y="336960"/>
            <a:ext cx="9072360" cy="1262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r>
              <a:rPr lang="en-US"/>
              <a:t>Click to edit the title text format</a:t>
            </a:r>
            <a:endParaRPr/>
          </a:p>
        </p:txBody>
      </p:sp>
      <p:sp>
        <p:nvSpPr>
          <p:cNvPr id="69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360" cy="4384080"/>
          </a:xfrm>
          <a:prstGeom prst="rect">
            <a:avLst/>
          </a:prstGeom>
        </p:spPr>
        <p:txBody>
          <a:bodyPr bIns="0" lIns="0" rIns="0" tIns="0" wrap="none"/>
          <a:p>
            <a:pPr>
              <a:buSzPct val="45000"/>
              <a:buFont typeface="StarSymbol"/>
              <a:buChar char=""/>
            </a:pPr>
            <a:r>
              <a:rPr lang="en-US"/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/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US"/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n-US"/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n-US"/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US"/>
              <a:t>Sixth Outline Level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en-US"/>
              <a:t>Seventh Outline Level</a:t>
            </a:r>
            <a:endParaRPr/>
          </a:p>
        </p:txBody>
      </p:sp>
      <p:sp>
        <p:nvSpPr>
          <p:cNvPr id="70" name="PlaceHolder 3"/>
          <p:cNvSpPr>
            <a:spLocks noGrp="1"/>
          </p:cNvSpPr>
          <p:nvPr>
            <p:ph type="dt"/>
          </p:nvPr>
        </p:nvSpPr>
        <p:spPr>
          <a:xfrm>
            <a:off x="504000" y="6670800"/>
            <a:ext cx="2348280" cy="521280"/>
          </a:xfrm>
          <a:prstGeom prst="rect">
            <a:avLst/>
          </a:prstGeom>
        </p:spPr>
        <p:txBody>
          <a:bodyPr bIns="0" lIns="0" rIns="0" tIns="0" wrap="none"/>
          <a:p>
            <a:r>
              <a:rPr lang="en-US" sz="1400"/>
              <a:t>&lt;date/time&gt;</a:t>
            </a:r>
            <a:endParaRPr/>
          </a:p>
        </p:txBody>
      </p:sp>
      <p:sp>
        <p:nvSpPr>
          <p:cNvPr id="71" name="PlaceHolder 4"/>
          <p:cNvSpPr>
            <a:spLocks noGrp="1"/>
          </p:cNvSpPr>
          <p:nvPr>
            <p:ph type="ftr"/>
          </p:nvPr>
        </p:nvSpPr>
        <p:spPr>
          <a:xfrm>
            <a:off x="3447360" y="6670800"/>
            <a:ext cx="3195360" cy="521280"/>
          </a:xfrm>
          <a:prstGeom prst="rect">
            <a:avLst/>
          </a:prstGeom>
        </p:spPr>
        <p:txBody>
          <a:bodyPr bIns="0" lIns="0" rIns="0" tIns="0" wrap="none"/>
          <a:p>
            <a:pPr algn="ctr"/>
            <a:r>
              <a:rPr lang="en-US" sz="1400"/>
              <a:t>&lt;footer&gt;</a:t>
            </a:r>
            <a:endParaRPr/>
          </a:p>
        </p:txBody>
      </p:sp>
      <p:sp>
        <p:nvSpPr>
          <p:cNvPr id="72" name="PlaceHolder 5"/>
          <p:cNvSpPr>
            <a:spLocks noGrp="1"/>
          </p:cNvSpPr>
          <p:nvPr>
            <p:ph type="sldNum"/>
          </p:nvPr>
        </p:nvSpPr>
        <p:spPr>
          <a:xfrm>
            <a:off x="7227720" y="6670800"/>
            <a:ext cx="2348280" cy="521280"/>
          </a:xfrm>
          <a:prstGeom prst="rect">
            <a:avLst/>
          </a:prstGeom>
        </p:spPr>
        <p:txBody>
          <a:bodyPr bIns="0" lIns="0" rIns="0" tIns="0" wrap="none"/>
          <a:p>
            <a:pPr algn="r"/>
            <a:fld id="{81D15141-F131-4141-A151-41A18121C1C1}" type="slidenum">
              <a:rPr lang="en-US" sz="1400"/>
              <a:t>&lt;number&gt;</a:t>
            </a:fld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7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CustomShape 1"/>
          <p:cNvSpPr/>
          <p:nvPr/>
        </p:nvSpPr>
        <p:spPr>
          <a:xfrm>
            <a:off x="504000" y="301320"/>
            <a:ext cx="9071280" cy="1261800"/>
          </a:xfrm>
          <a:prstGeom prst="rect">
            <a:avLst/>
          </a:prstGeom>
        </p:spPr>
        <p:txBody>
          <a:bodyPr anchor="ctr" bIns="0" lIns="0" rIns="0" tIns="0" wrap="none"/>
          <a:p>
            <a:pPr algn="ctr">
              <a:lnSpc>
                <a:spcPct val="100000"/>
              </a:lnSpc>
            </a:pPr>
            <a:r>
              <a:rPr lang="en-US" sz="2800"/>
              <a:t>Volter (Fransoa  Arue, 1694-1778)</a:t>
            </a:r>
            <a:endParaRPr/>
          </a:p>
        </p:txBody>
      </p:sp>
      <p:sp>
        <p:nvSpPr>
          <p:cNvPr id="106" name="CustomShape 2"/>
          <p:cNvSpPr/>
          <p:nvPr/>
        </p:nvSpPr>
        <p:spPr>
          <a:xfrm>
            <a:off x="274320" y="1371600"/>
            <a:ext cx="9099360" cy="4781160"/>
          </a:xfrm>
          <a:prstGeom prst="rect">
            <a:avLst/>
          </a:prstGeom>
        </p:spPr>
        <p:txBody>
          <a:bodyPr anchor="ctr" bIns="0" lIns="0" rIns="0" tIns="0" wrap="none"/>
          <a:p>
            <a:pPr algn="ctr">
              <a:lnSpc>
                <a:spcPct val="100000"/>
              </a:lnSpc>
            </a:pPr>
            <a:r>
              <a:rPr lang="en-US" sz="2800"/>
              <a:t>Svestrani pisac koji je napisao 70 knjiga. </a:t>
            </a:r>
            <a:endParaRPr/>
          </a:p>
          <a:p>
            <a:pPr algn="ctr">
              <a:lnSpc>
                <a:spcPct val="100000"/>
              </a:lnSpc>
            </a:pPr>
            <a:r>
              <a:rPr lang="en-US" sz="2800"/>
              <a:t>Bio je u Bastilji zbog svojih spisa, </a:t>
            </a:r>
            <a:endParaRPr/>
          </a:p>
          <a:p>
            <a:pPr algn="ctr">
              <a:lnSpc>
                <a:spcPct val="100000"/>
              </a:lnSpc>
            </a:pPr>
            <a:r>
              <a:rPr lang="en-US" sz="2800"/>
              <a:t>ali neko vreme I dvorski istoricar da bi na kraju zavrsio</a:t>
            </a:r>
            <a:endParaRPr/>
          </a:p>
          <a:p>
            <a:pPr algn="ctr">
              <a:lnSpc>
                <a:spcPct val="100000"/>
              </a:lnSpc>
            </a:pPr>
            <a:r>
              <a:rPr lang="en-US" sz="2800"/>
              <a:t> </a:t>
            </a:r>
            <a:r>
              <a:rPr lang="en-US" sz="2800"/>
              <a:t>u tamnici.</a:t>
            </a:r>
            <a:endParaRPr/>
          </a:p>
          <a:p>
            <a:pPr algn="ctr">
              <a:lnSpc>
                <a:spcPct val="100000"/>
              </a:lnSpc>
            </a:pPr>
            <a:r>
              <a:rPr lang="en-US" sz="2800"/>
              <a:t> </a:t>
            </a:r>
            <a:r>
              <a:rPr lang="en-US" sz="2800"/>
              <a:t>Lutao je Evropom jer je prognan iz Francuske.</a:t>
            </a:r>
            <a:endParaRPr/>
          </a:p>
          <a:p>
            <a:pPr algn="ctr">
              <a:lnSpc>
                <a:spcPct val="100000"/>
              </a:lnSpc>
            </a:pPr>
            <a:r>
              <a:rPr lang="en-US" sz="2800"/>
              <a:t> </a:t>
            </a:r>
            <a:r>
              <a:rPr lang="en-US" sz="2800"/>
              <a:t>Ziveo je na dvoru pruskog kralja Fridriha II.</a:t>
            </a:r>
            <a:endParaRPr/>
          </a:p>
          <a:p>
            <a:pPr algn="ctr">
              <a:lnSpc>
                <a:spcPct val="100000"/>
              </a:lnSpc>
            </a:pPr>
            <a:r>
              <a:rPr lang="en-US" sz="2800"/>
              <a:t>   </a:t>
            </a:r>
            <a:r>
              <a:rPr lang="en-US" sz="2800"/>
              <a:t>Ziveo je I u Svajcarskoj a pred smrt se vratio u Francusku.</a:t>
            </a:r>
            <a:endParaRPr/>
          </a:p>
        </p:txBody>
      </p:sp>
    </p:spTree>
  </p:cSld>
  <p:timing>
    <p:tnLst>
      <p:par>
        <p:cTn dur="indefinite" id="1" nodeType="tmRoot" restart="never">
          <p:childTnLst>
            <p:seq>
              <p:cTn id="2" nodeType="mainSeq">
                <p:childTnLst/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CustomShape 1"/>
          <p:cNvSpPr/>
          <p:nvPr/>
        </p:nvSpPr>
        <p:spPr>
          <a:xfrm>
            <a:off x="504000" y="301320"/>
            <a:ext cx="9071280" cy="1261800"/>
          </a:xfrm>
          <a:prstGeom prst="rect">
            <a:avLst/>
          </a:prstGeom>
        </p:spPr>
      </p:sp>
      <p:sp>
        <p:nvSpPr>
          <p:cNvPr id="108" name="CustomShape 2"/>
          <p:cNvSpPr/>
          <p:nvPr/>
        </p:nvSpPr>
        <p:spPr>
          <a:xfrm>
            <a:off x="1554480" y="2286000"/>
            <a:ext cx="7819200" cy="3866760"/>
          </a:xfrm>
          <a:prstGeom prst="rect">
            <a:avLst/>
          </a:prstGeom>
        </p:spPr>
        <p:txBody>
          <a:bodyPr bIns="0" lIns="0" rIns="0" tIns="0" wrap="none"/>
          <a:p>
            <a:pPr>
              <a:lnSpc>
                <a:spcPct val="100000"/>
              </a:lnSpc>
              <a:buSzPct val="45000"/>
              <a:buFont typeface="StarSymbol"/>
              <a:buChar char="l"/>
            </a:pPr>
            <a:r>
              <a:rPr lang="en-US" sz="2600"/>
              <a:t>Pisao je tragedije, romane, istorijska dela itd.</a:t>
            </a:r>
            <a:endParaRPr/>
          </a:p>
          <a:p>
            <a:pPr>
              <a:lnSpc>
                <a:spcPct val="100000"/>
              </a:lnSpc>
              <a:buSzPct val="45000"/>
              <a:buFont typeface="StarSymbol"/>
              <a:buChar char="l"/>
            </a:pPr>
            <a:r>
              <a:rPr lang="en-US" sz="2600"/>
              <a:t>Obarao se na feudalni rezim, staleskaprava, hriscanstvo I katolicki rezim</a:t>
            </a:r>
            <a:endParaRPr/>
          </a:p>
          <a:p>
            <a:pPr>
              <a:lnSpc>
                <a:spcPct val="100000"/>
              </a:lnSpc>
              <a:buSzPct val="45000"/>
              <a:buFont typeface="StarSymbol"/>
              <a:buChar char="l"/>
            </a:pPr>
            <a:r>
              <a:rPr lang="en-US" sz="2600"/>
              <a:t>Njegovi tekstovi bili su popularni I doprineli su pripremanju revolucije.</a:t>
            </a:r>
            <a:endParaRPr/>
          </a:p>
        </p:txBody>
      </p:sp>
    </p:spTree>
  </p:cSld>
  <p:timing>
    <p:tnLst>
      <p:par>
        <p:cTn dur="indefinite" id="3" nodeType="tmRoot" restart="never">
          <p:childTnLst>
            <p:seq>
              <p:cTn id="4" nodeType="mainSeq">
                <p:childTnLst/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