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69D9DF-947F-46FB-8FF5-BA8E925FAE4E}" type="datetimeFigureOut">
              <a:rPr lang="sr-Latn-RS" smtClean="0"/>
              <a:t>12.3.2015.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810F55-E6A8-4800-98B2-2573845FAE77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Бечки конгрес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98802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440160"/>
          </a:xfrm>
        </p:spPr>
        <p:txBody>
          <a:bodyPr>
            <a:normAutofit/>
          </a:bodyPr>
          <a:lstStyle/>
          <a:p>
            <a:r>
              <a:rPr lang="sr-Cyrl-RS" sz="2000" b="1" dirty="0"/>
              <a:t>Бечки конгрес</a:t>
            </a:r>
            <a:r>
              <a:rPr lang="sr-Cyrl-RS" sz="2000" dirty="0"/>
              <a:t> је био скуп амбасадора великих сила којим је председавао аустријски државник Клеменс Метерних. Одржан је у Бечу од 1. септембра1814. до 9. јуна 1815. године.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2048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sr-Cyrl-RS" sz="2000" dirty="0"/>
              <a:t>Сврха конгреса је исцртавање политичке мапе Европе након Наполеоновог пораза. Скуп је био настављен иако се током рада конгреса Наполеонвратио на власт у Француској у марту 1815. године. Коначни документ конгреса потписан је девет дана након Наполеонова пораза у бици код Ватерлоа18. јуна 1815. године. Технички говорећи може се приметити да конгрес никад није одржавао пленарне сесије, него се већина дискусија дешавала кроз неформалне састанке великих сила</a:t>
            </a:r>
            <a:r>
              <a:rPr lang="sr-Cyrl-RS" sz="2000" dirty="0" smtClean="0"/>
              <a:t>.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sr-Cyrl-RS" sz="2000" dirty="0"/>
              <a:t>Бечки конгрес се бавио одређивањем целокупног политичког облика Европе након Наполеонових ратова. Једини изузетак је била Француска, са којом је потписан Париски мировни споразум 30. маја 1814. године.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8093716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3120" y="5373216"/>
            <a:ext cx="7481776" cy="457200"/>
          </a:xfrm>
        </p:spPr>
        <p:txBody>
          <a:bodyPr/>
          <a:lstStyle/>
          <a:p>
            <a:r>
              <a:rPr lang="sr-Cyrl-RS" dirty="0" smtClean="0"/>
              <a:t>Бечки конгрес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026" name="Picture 2" descr="C:\Users\User\Downloads\CongressVien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768752" cy="458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Урадио</a:t>
            </a:r>
            <a:endParaRPr lang="sr-Latn-R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Душан Јовановић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63057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Бечки конгрес</vt:lpstr>
      <vt:lpstr>PowerPoint Presentation</vt:lpstr>
      <vt:lpstr>PowerPoint Presentation</vt:lpstr>
      <vt:lpstr>Бечки конгрес</vt:lpstr>
      <vt:lpstr>Урадио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Бечки конгрес</dc:title>
  <dc:creator>User</dc:creator>
  <cp:lastModifiedBy>User</cp:lastModifiedBy>
  <cp:revision>2</cp:revision>
  <dcterms:created xsi:type="dcterms:W3CDTF">2015-03-12T17:37:34Z</dcterms:created>
  <dcterms:modified xsi:type="dcterms:W3CDTF">2015-03-12T17:49:52Z</dcterms:modified>
</cp:coreProperties>
</file>