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411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1360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29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02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96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680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52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530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964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24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7D35-030B-44C6-B338-972EB961E761}" type="datetimeFigureOut">
              <a:rPr lang="sr-Latn-RS" smtClean="0"/>
              <a:t>26.2.2016.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723D-A9EC-4DF7-BE81-B0E604B97E7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84049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592288"/>
          </a:xfrm>
        </p:spPr>
        <p:txBody>
          <a:bodyPr>
            <a:normAutofit/>
          </a:bodyPr>
          <a:lstStyle/>
          <a:p>
            <a:r>
              <a:rPr lang="sr-Cyrl-RS" sz="6000" smtClean="0">
                <a:solidFill>
                  <a:srgbClr val="FF0000"/>
                </a:solidFill>
              </a:rPr>
              <a:t>БОСТОНСКА ЧАЈАНКА</a:t>
            </a:r>
            <a:br>
              <a:rPr lang="sr-Cyrl-RS" sz="6000" smtClean="0">
                <a:solidFill>
                  <a:srgbClr val="FF0000"/>
                </a:solidFill>
              </a:rPr>
            </a:br>
            <a:r>
              <a:rPr lang="sr-Cyrl-RS" sz="4800" smtClean="0">
                <a:solidFill>
                  <a:srgbClr val="FF0000"/>
                </a:solidFill>
              </a:rPr>
              <a:t>16. ДЕЦЕМБАР, 1773</a:t>
            </a:r>
            <a:endParaRPr lang="sr-Latn-RS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232248"/>
          </a:xfrm>
        </p:spPr>
        <p:txBody>
          <a:bodyPr>
            <a:normAutofit/>
          </a:bodyPr>
          <a:lstStyle/>
          <a:p>
            <a:r>
              <a:rPr lang="sr-Cyrl-RS" sz="3200" smtClean="0">
                <a:solidFill>
                  <a:srgbClr val="FFFF00"/>
                </a:solidFill>
              </a:rPr>
              <a:t>Један од организатора „Бостонске чајанке“ је био Џон Хенкок. Он је био трговац, државник и познати патриота током Америчке револуције.</a:t>
            </a:r>
            <a:endParaRPr lang="sr-Latn-RS" sz="320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5076"/>
            <a:ext cx="3359857" cy="47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75952"/>
            <a:ext cx="3672408" cy="465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19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5688632"/>
          </a:xfrm>
        </p:spPr>
        <p:txBody>
          <a:bodyPr>
            <a:normAutofit fontScale="90000"/>
          </a:bodyPr>
          <a:lstStyle/>
          <a:p>
            <a:r>
              <a:rPr lang="sr-Cyrl-RS" sz="3200" smtClean="0">
                <a:solidFill>
                  <a:srgbClr val="FFFF00"/>
                </a:solidFill>
              </a:rPr>
              <a:t>Бостонска чајанка се догодила 16.децембра, 1773 године и била је својеврсан протест становника Бостона, који су тиме изрекли своје незадовољство британском економском политиком према америчким колонијама.Један од пореза био је и на чај, који су по наредби британског парламента колоније морале да купују искључиво од британске  Источноиндијске компаније. Као знам протеста група америчких колониста, преобучена у Индијанце, упала је на британске трговачке бродове у луци Бостон и бацила товаре са чајем у море. Отуда назив „Бостонска чајанка“.</a:t>
            </a:r>
            <a:endParaRPr lang="sr-Latn-R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sr-Cyrl-RS" sz="3200" smtClean="0">
                <a:solidFill>
                  <a:srgbClr val="00B050"/>
                </a:solidFill>
              </a:rPr>
              <a:t>Такође је Бостонска чајанка послужила као повод рату за независност америчких колонија од британске власти.</a:t>
            </a:r>
            <a:endParaRPr lang="sr-Latn-RS" sz="320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0241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4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727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8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Јубиларна новчаница из 1973. у почаст том догађају.</a:t>
            </a:r>
            <a:endParaRPr lang="sr-Latn-RS" sz="3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12003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551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139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БОСТОНСКА ЧАЈАНКА 16. ДЕЦЕМБАР, 1773</vt:lpstr>
      <vt:lpstr>Један од организатора „Бостонске чајанке“ је био Џон Хенкок. Он је био трговац, државник и познати патриота током Америчке револуције.</vt:lpstr>
      <vt:lpstr>Бостонска чајанка се догодила 16.децембра, 1773 године и била је својеврсан протест становника Бостона, који су тиме изрекли своје незадовољство британском економском политиком према америчким колонијама.Један од пореза био је и на чај, који су по наредби британског парламента колоније морале да купују искључиво од британске  Источноиндијске компаније. Као знам протеста група америчких колониста, преобучена у Индијанце, упала је на британске трговачке бродове у луци Бостон и бацила товаре са чајем у море. Отуда назив „Бостонска чајанка“.</vt:lpstr>
      <vt:lpstr>Такође је Бостонска чајанка послужила као повод рату за независност америчких колонија од британске власти.</vt:lpstr>
      <vt:lpstr>PowerPoint Presentation</vt:lpstr>
      <vt:lpstr>Јубиларна новчаница из 1973. у почаст том догађају.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БОСТОНСКА ЧАЈАНКА 16. ДЕЦЕМБАР, 1773</dc:title>
  <dc:creator>PECKO</dc:creator>
  <cp:lastModifiedBy>PECKO</cp:lastModifiedBy>
  <cp:revision>6</cp:revision>
  <dcterms:created xsi:type="dcterms:W3CDTF">2016-02-26T10:30:11Z</dcterms:created>
  <dcterms:modified xsi:type="dcterms:W3CDTF">2016-02-26T11:12:28Z</dcterms:modified>
</cp:coreProperties>
</file>