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E94D9B-3157-421D-94C5-32E1A2123E6B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71771A-5485-4310-8E46-D9BBBE76C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3227401"/>
          </a:xfrm>
        </p:spPr>
        <p:txBody>
          <a:bodyPr>
            <a:noAutofit/>
          </a:bodyPr>
          <a:lstStyle/>
          <a:p>
            <a:pPr algn="ctr"/>
            <a:r>
              <a:rPr lang="sr-Latn-RS" sz="9600" i="1" dirty="0" smtClean="0">
                <a:solidFill>
                  <a:srgbClr val="00B0F0"/>
                </a:solidFill>
                <a:effectLst/>
              </a:rPr>
              <a:t>Napoleonovi ratovi</a:t>
            </a:r>
            <a:endParaRPr lang="en-US" sz="9600" i="1" dirty="0">
              <a:solidFill>
                <a:srgbClr val="00B0F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7715272" y="5638798"/>
            <a:ext cx="57128" cy="7621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7620" y="5715016"/>
            <a:ext cx="3722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rgbClr val="00B0F0"/>
                </a:solidFill>
              </a:rPr>
              <a:t>Autor: Djordje Milosevic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800" dirty="0" smtClean="0">
                <a:solidFill>
                  <a:srgbClr val="00B0F0"/>
                </a:solidFill>
              </a:rPr>
              <a:t>Napoleonova osvajacka politika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Napoleonovo carevanje od 1804. do 1814. ispunjeno je mnogobrojnim ratovima, mnostvom bitaka i zrtava, mirovnim pregovorima i nepreglednim promenama granica, kao i formiranjem novih drzava. Napoleon je razarao sistem evropskih monarhija onako kako je to cinila zakonodavna skupstina sa vlastelinstvima i pokrajnama francuske gospode.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solidFill>
                  <a:srgbClr val="00B0F0"/>
                </a:solidFill>
              </a:rPr>
              <a:t>Napoleonove teritorije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Napoleonova vojska je potcinila Portugaliju, u Spaniji je dovela na presto jednog od careve brace, ali je izazvala dugotrajni i ogorceni otpor. U Napuljskoj kraljevini je za vladara postavljen takodje carev brat, a Papska drzava je bila potcinjena Francuskoj. U severnoj Italiji je bilo “Kraljevstvo Italija”, na koje su se nadovezivale “Ilirske provincije” u Istri, Sloveniji i Dalmaciji sve do Boke. Napoleon je imao vlast nad znatnim delom nemackih knezevina zdruzenih u Rajnski savez, a pod Napoleonom bila su i kraljevstva Saksonije, Vestfalije i Holandije. Cak i Svedska.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poleon-bonaparte-13-7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solidFill>
                  <a:srgbClr val="00B0F0"/>
                </a:solidFill>
              </a:rPr>
              <a:t>Slabljenje Napoleona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Savezi protiv Napoleona “kontinentalna blokada”, nisu imali trajnog dejstva sve dok sam Bonaparta nije u pohodu na Rusiju 1812. izgubio svoju cuvenu “veliku armiju”. Posle uspesnog napredovanja, bitke kod Borodina, zauzimanja Moskve, vojska koja se rasprsila na velikom prostoru, sudarila se sa otporom naroda, a i oskudevala je u namirnicama i vojnim potrebama. U oktobru 1812. car je naredio povlacenje vojske koju je zahvatila ruska zima, od koje su vojnici stradali koliko i od ruskih napada. Povlacenje se pretvorilo u beg, i “velika armija” je unistena.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Borodin bitk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285992"/>
            <a:ext cx="3657600" cy="2857520"/>
          </a:xfrm>
        </p:spPr>
      </p:pic>
      <p:pic>
        <p:nvPicPr>
          <p:cNvPr id="9" name="Content Placeholder 8" descr="Napoleons_retreat_from_moscow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6248" y="571480"/>
            <a:ext cx="3657600" cy="2606040"/>
          </a:xfrm>
        </p:spPr>
      </p:pic>
      <p:sp>
        <p:nvSpPr>
          <p:cNvPr id="8" name="TextBox 7"/>
          <p:cNvSpPr txBox="1"/>
          <p:nvPr/>
        </p:nvSpPr>
        <p:spPr>
          <a:xfrm>
            <a:off x="571472" y="5357826"/>
            <a:ext cx="3624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>
                <a:solidFill>
                  <a:srgbClr val="00B0F0"/>
                </a:solidFill>
              </a:rPr>
              <a:t>Bitka kod Borodina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3214686"/>
            <a:ext cx="4126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>
                <a:solidFill>
                  <a:srgbClr val="00B0F0"/>
                </a:solidFill>
              </a:rPr>
              <a:t>Povlacenje iz Moskve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</TotalTime>
  <Words>277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Napoleonovi ratovi</vt:lpstr>
      <vt:lpstr>Napoleonova osvajacka politika</vt:lpstr>
      <vt:lpstr>Napoleonove teritorije</vt:lpstr>
      <vt:lpstr>Slide 4</vt:lpstr>
      <vt:lpstr>Slabljenje Napoleona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Napoleonovi ratovi</dc:title>
  <dc:creator>WhiteWoolf</dc:creator>
  <cp:lastModifiedBy>WhiteWoolf</cp:lastModifiedBy>
  <cp:revision>10</cp:revision>
  <dcterms:created xsi:type="dcterms:W3CDTF">2015-03-12T17:40:58Z</dcterms:created>
  <dcterms:modified xsi:type="dcterms:W3CDTF">2015-03-14T11:18:54Z</dcterms:modified>
</cp:coreProperties>
</file>