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5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8C5C4-05E6-4E50-94D4-53B3CDEC522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624B-D3E1-4D12-8356-6CB19F4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9CFBA-91AD-4153-97D4-D60DDA9282C2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603B0D-6621-4DD8-B485-E0DF242516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1828800"/>
          </a:xfrm>
        </p:spPr>
        <p:txBody>
          <a:bodyPr/>
          <a:lstStyle/>
          <a:p>
            <a:r>
              <a:rPr lang="en-US" dirty="0" err="1" smtClean="0"/>
              <a:t>Heroji</a:t>
            </a:r>
            <a:r>
              <a:rPr lang="en-US" dirty="0" smtClean="0"/>
              <a:t> I </a:t>
            </a:r>
            <a:r>
              <a:rPr lang="en-US" dirty="0" err="1" smtClean="0"/>
              <a:t>fantasticna</a:t>
            </a:r>
            <a:r>
              <a:rPr lang="en-US" dirty="0" smtClean="0"/>
              <a:t> </a:t>
            </a:r>
            <a:r>
              <a:rPr lang="en-US" dirty="0" err="1" smtClean="0"/>
              <a:t>bica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59055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sadrzaj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By: Igor </a:t>
            </a:r>
            <a:r>
              <a:rPr lang="en-US" b="1" i="1" u="sng" dirty="0" err="1" smtClean="0">
                <a:solidFill>
                  <a:schemeClr val="bg1"/>
                </a:solidFill>
              </a:rPr>
              <a:t>Zivanovic</a:t>
            </a:r>
            <a:r>
              <a:rPr lang="en-US" b="1" i="1" u="sng" dirty="0" smtClean="0">
                <a:solidFill>
                  <a:schemeClr val="bg1"/>
                </a:solidFill>
              </a:rPr>
              <a:t> I</a:t>
            </a:r>
            <a:r>
              <a:rPr lang="en-US" sz="1050" b="1" i="1" u="sng" dirty="0" smtClean="0">
                <a:solidFill>
                  <a:schemeClr val="bg1"/>
                </a:solidFill>
              </a:rPr>
              <a:t>3</a:t>
            </a:r>
            <a:endParaRPr lang="en-US" sz="105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Sadrzaj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1.Mitovi </a:t>
            </a:r>
            <a:r>
              <a:rPr lang="en-US" dirty="0" err="1" smtClean="0">
                <a:hlinkClick r:id="rId2" action="ppaction://hlinksldjump"/>
              </a:rPr>
              <a:t>starih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Grka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2.Herakle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4.Herakle </a:t>
            </a:r>
            <a:r>
              <a:rPr lang="en-US" dirty="0" err="1" smtClean="0">
                <a:hlinkClick r:id="rId4" action="ppaction://hlinksldjump"/>
              </a:rPr>
              <a:t>ubija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Hidru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5.Verovanje </a:t>
            </a:r>
            <a:r>
              <a:rPr lang="en-US" dirty="0" err="1" smtClean="0">
                <a:hlinkClick r:id="rId5" action="ppaction://hlinksldjump"/>
              </a:rPr>
              <a:t>starih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Grka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6.Kentauri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7.Sirene</a:t>
            </a:r>
            <a:endParaRPr lang="en-US" dirty="0" smtClean="0"/>
          </a:p>
          <a:p>
            <a:r>
              <a:rPr lang="en-US" dirty="0" smtClean="0">
                <a:hlinkClick r:id="rId8" action="ppaction://hlinksldjump"/>
              </a:rPr>
              <a:t>8.Kerber</a:t>
            </a:r>
            <a:endParaRPr lang="en-US" dirty="0"/>
          </a:p>
        </p:txBody>
      </p:sp>
      <p:sp>
        <p:nvSpPr>
          <p:cNvPr id="7" name="Flowchart: Process 6">
            <a:hlinkClick r:id="rId9" action="ppaction://hlinksldjump"/>
          </p:cNvPr>
          <p:cNvSpPr/>
          <p:nvPr/>
        </p:nvSpPr>
        <p:spPr>
          <a:xfrm>
            <a:off x="7467600" y="5715000"/>
            <a:ext cx="1066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Pocetna</a:t>
            </a:r>
            <a:endParaRPr lang="en-US" dirty="0"/>
          </a:p>
        </p:txBody>
      </p:sp>
      <p:sp>
        <p:nvSpPr>
          <p:cNvPr id="8" name="Flowchart: Extract 7">
            <a:hlinkClick r:id="rId9" action="ppaction://hlinksldjump"/>
          </p:cNvPr>
          <p:cNvSpPr/>
          <p:nvPr/>
        </p:nvSpPr>
        <p:spPr>
          <a:xfrm>
            <a:off x="7467600" y="5029200"/>
            <a:ext cx="1066800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170" r="140" b="-188"/>
          <a:stretch/>
        </p:blipFill>
        <p:spPr>
          <a:xfrm>
            <a:off x="0" y="533400"/>
            <a:ext cx="9144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Mitovi</a:t>
            </a:r>
            <a:r>
              <a:rPr lang="en-US" dirty="0" smtClean="0"/>
              <a:t> </a:t>
            </a:r>
            <a:r>
              <a:rPr lang="en-US" dirty="0" err="1" smtClean="0"/>
              <a:t>starih</a:t>
            </a:r>
            <a:r>
              <a:rPr lang="en-US" dirty="0" smtClean="0"/>
              <a:t> </a:t>
            </a:r>
            <a:r>
              <a:rPr lang="en-US" dirty="0" err="1" smtClean="0"/>
              <a:t>Grka</a:t>
            </a:r>
            <a:endParaRPr lang="en-US" dirty="0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7924800" y="-1524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5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Herakle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3581400" cy="5791200"/>
          </a:xfrm>
        </p:spPr>
      </p:pic>
      <p:pic>
        <p:nvPicPr>
          <p:cNvPr id="1026" name="Picture 2" descr="C:\Users\igor99\Downloads\hera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72" y="1066800"/>
            <a:ext cx="5562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924800" y="185159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Herakle</a:t>
            </a:r>
            <a:r>
              <a:rPr lang="en-US" dirty="0" smtClean="0"/>
              <a:t> </a:t>
            </a:r>
            <a:r>
              <a:rPr lang="en-US" dirty="0" err="1" smtClean="0"/>
              <a:t>ubija</a:t>
            </a:r>
            <a:r>
              <a:rPr lang="en-US" dirty="0" smtClean="0"/>
              <a:t> </a:t>
            </a:r>
            <a:r>
              <a:rPr lang="en-US" dirty="0" err="1" smtClean="0"/>
              <a:t>Hidru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924800" y="1524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59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Verovanje</a:t>
            </a:r>
            <a:r>
              <a:rPr lang="en-US" dirty="0" smtClean="0"/>
              <a:t> </a:t>
            </a:r>
            <a:r>
              <a:rPr lang="en-US" dirty="0" err="1" smtClean="0"/>
              <a:t>starih</a:t>
            </a:r>
            <a:r>
              <a:rPr lang="en-US" dirty="0" smtClean="0"/>
              <a:t> </a:t>
            </a:r>
            <a:r>
              <a:rPr lang="en-US" dirty="0" err="1" smtClean="0"/>
              <a:t>Grka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" y="1066800"/>
            <a:ext cx="9134031" cy="57912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888480" y="1524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50"/>
            <a:ext cx="8229600" cy="1143000"/>
          </a:xfrm>
        </p:spPr>
        <p:txBody>
          <a:bodyPr/>
          <a:lstStyle/>
          <a:p>
            <a:r>
              <a:rPr lang="en-US" dirty="0" err="1" smtClean="0"/>
              <a:t>Kentauri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0" y="1066800"/>
            <a:ext cx="3581400" cy="5791200"/>
          </a:xfrm>
        </p:spPr>
      </p:pic>
      <p:pic>
        <p:nvPicPr>
          <p:cNvPr id="2051" name="Picture 3" descr="C:\Users\igor99\Downloads\преузимањ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029200"/>
            <a:ext cx="1828800" cy="18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gor99\Downloads\преузимањ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5562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gor99\Downloads\200px-Centaur_(PSF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97" y="5032049"/>
            <a:ext cx="1905000" cy="18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gor99\Downloads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97" y="5032049"/>
            <a:ext cx="1846603" cy="18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7924800" y="1524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Sirene</a:t>
            </a:r>
            <a:endParaRPr lang="en-US" dirty="0"/>
          </a:p>
        </p:txBody>
      </p:sp>
      <p:pic>
        <p:nvPicPr>
          <p:cNvPr id="3074" name="Picture 2" descr="C:\Users\igor99\Downloads\преузимањ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924800" y="2286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Kerber</a:t>
            </a:r>
            <a:endParaRPr lang="en-US" dirty="0"/>
          </a:p>
        </p:txBody>
      </p:sp>
      <p:pic>
        <p:nvPicPr>
          <p:cNvPr id="4098" name="Picture 2" descr="C:\Users\igor99\Downloads\преузимање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876"/>
            <a:ext cx="3970946" cy="31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gor99\Downloads\преузимање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08" y="1088876"/>
            <a:ext cx="5198692" cy="576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gor99\Downloads\преузимање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199"/>
            <a:ext cx="394530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7924800" y="304800"/>
            <a:ext cx="1219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Nazad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45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Heroji I fantasticna bica</vt:lpstr>
      <vt:lpstr>Sadrzaj</vt:lpstr>
      <vt:lpstr>Mitovi starih Grka</vt:lpstr>
      <vt:lpstr>Herakle</vt:lpstr>
      <vt:lpstr>Herakle ubija Hidru</vt:lpstr>
      <vt:lpstr>Verovanje starih Grka</vt:lpstr>
      <vt:lpstr>Kentauri</vt:lpstr>
      <vt:lpstr>Sirene</vt:lpstr>
      <vt:lpstr>Kerber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Heroji I fantasticna bica</dc:title>
  <dc:creator>Feed ME!</dc:creator>
  <cp:lastModifiedBy>Feed ME!</cp:lastModifiedBy>
  <cp:revision>7</cp:revision>
  <dcterms:created xsi:type="dcterms:W3CDTF">2015-01-29T10:06:22Z</dcterms:created>
  <dcterms:modified xsi:type="dcterms:W3CDTF">2015-02-02T13:25:42Z</dcterms:modified>
</cp:coreProperties>
</file>