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9" r:id="rId10"/>
    <p:sldId id="266" r:id="rId11"/>
    <p:sldId id="280" r:id="rId12"/>
    <p:sldId id="272" r:id="rId13"/>
    <p:sldId id="279" r:id="rId14"/>
    <p:sldId id="278" r:id="rId15"/>
    <p:sldId id="304" r:id="rId16"/>
    <p:sldId id="305" r:id="rId17"/>
    <p:sldId id="311" r:id="rId18"/>
    <p:sldId id="309" r:id="rId19"/>
    <p:sldId id="308" r:id="rId20"/>
    <p:sldId id="307" r:id="rId21"/>
    <p:sldId id="306" r:id="rId22"/>
    <p:sldId id="270" r:id="rId23"/>
    <p:sldId id="292" r:id="rId24"/>
    <p:sldId id="277" r:id="rId25"/>
    <p:sldId id="298" r:id="rId26"/>
    <p:sldId id="259" r:id="rId27"/>
    <p:sldId id="299" r:id="rId28"/>
    <p:sldId id="291" r:id="rId29"/>
    <p:sldId id="294" r:id="rId30"/>
    <p:sldId id="301" r:id="rId31"/>
    <p:sldId id="287" r:id="rId32"/>
    <p:sldId id="295" r:id="rId33"/>
    <p:sldId id="290" r:id="rId34"/>
    <p:sldId id="261" r:id="rId35"/>
    <p:sldId id="285" r:id="rId36"/>
    <p:sldId id="302" r:id="rId37"/>
    <p:sldId id="303" r:id="rId38"/>
    <p:sldId id="286" r:id="rId39"/>
    <p:sldId id="284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8" autoAdjust="0"/>
    <p:restoredTop sz="94660"/>
  </p:normalViewPr>
  <p:slideViewPr>
    <p:cSldViewPr>
      <p:cViewPr varScale="1">
        <p:scale>
          <a:sx n="87" d="100"/>
          <a:sy n="87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A4523-5ADD-4720-BC59-969BB5A46AA1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2D720F-6F62-4823-81F2-DF9ED73B71E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54654"/>
            <a:ext cx="2664296" cy="4201255"/>
          </a:xfrm>
          <a:prstGeom prst="rect">
            <a:avLst/>
          </a:prstGeom>
        </p:spPr>
      </p:pic>
      <p:pic>
        <p:nvPicPr>
          <p:cNvPr id="5" name="Picture 2" descr="D:\Верица\Istorija\Zene u Prvom svetskom ratu\Slike\b4d9bd6168908af9d3ac66e1cfd280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0524"/>
            <a:ext cx="2880320" cy="41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8052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ПЛАКАТИ :ЖЕНЕ У ВЕЛИКОМ РАТУ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5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0"/>
            <a:ext cx="24003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Верица\Istorija\Zene u Prvom svetskom ratu\Slike\80949a0afd04e8f19fc9f81b426a9d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76671"/>
            <a:ext cx="4003129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61143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ЖЕНА НОСАЧ ПАКЕТА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3269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ЖЕНЕ ОБАЛСКИ РАДНИЦИ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Верица\Istorija\Zene u Prvom svetskom ratu\Slike\e2d9f6b11869bd175db6fa740de862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5095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ерица\Istorija\Zene u Prvom svetskom ratu\Slike\Zena vozi tramva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7009"/>
            <a:ext cx="2592288" cy="48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109" y="611877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ЖЕНА ШОФЕР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115" y="611131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ЖЕНА РАДИ У ТРАМВАЈУ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8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ерица\Istorija\Zene u Prvom svetskom ratu\Slike\Austroufarski fotograf slika zenu u Krusev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75641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9888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ЖЕНА У КРУШЕВЦУ ПОЗИРА АУСТОУГАРСКОМ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ФОТОГРАФУ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Верица\Istorija\Zene u Prvom svetskom ratu\Slike\e0a05f5aa6cbd06e40e0281d84df3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312368" cy="52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Верица\Istorija\Zene u Prvom svetskom ratu\Slike\eb3b9b6640ef427338321db9200f99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2876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200" y="5687936"/>
            <a:ext cx="793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ПОСТЕРИ О СРБИЈИ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Верица\Istorija\Zene u Prvom svetskom ratu\Slike\d067a30049115c52755b53309f6f0d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7"/>
            <a:ext cx="3312368" cy="52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Верица\Istorija\Zene u Prvom svetskom ratu\Slike\Razgled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312368" cy="52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83562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ПОСТЕРИ О СРБИЈИ И ЦРНОЈ ГОРИ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ерица\Istorija\I SVETSKI RAT\ww1 plakati svet\Posters\WW1_Poster_Patriotic_USA_America-1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320480" cy="6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У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АМЕРИЦИ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ерица\Istorija\I SVETSKI RAT\ww1 plakati svet\Posters\WW1_Poster_Patriotic_USA_Food-4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0" y="260648"/>
            <a:ext cx="4436291" cy="63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У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АМЕРИЦИ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ерица\Istorija\I SVETSKI RAT\ww1 plakati svet\Posters\WWI_Poster_Victory_Garden-2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0175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У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АМЕРИЦИ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ерица\Istorija\I SVETSKI RAT\ww1 plakati svet\Posters\WW1_Poster_USA_War_Thrift_Stamps-1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5047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У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АМЕРИЦИ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ерица\Istorija\I SVETSKI RAT\ww1 plakati svet\Posters\WW1_Poster_Patriotic_USA_Woman-3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3" y="256101"/>
            <a:ext cx="4323673" cy="61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ерица\Istorija\I SVETSKI RAT\ww1 plakati svet\Posters\WW1_Poster_USA_War_Bonds-4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44" y="338183"/>
            <a:ext cx="4137989" cy="60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1" y="1061053"/>
            <a:ext cx="3456384" cy="4676055"/>
          </a:xfrm>
          <a:prstGeom prst="rect">
            <a:avLst/>
          </a:prstGeom>
        </p:spPr>
      </p:pic>
      <p:pic>
        <p:nvPicPr>
          <p:cNvPr id="3" name="Picture 2" descr="D:\Верица\Istorija\Zene u Prvom svetskom ratu\Slike\b377f30dd9bcfeaebdbdf1ad796959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5981"/>
            <a:ext cx="3168352" cy="47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701" y="58052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НАЦИОНАЛНА ЛИГА           ЧАСОПИС „ЖЕНА“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ерица\Istorija\I SVETSKI RAT\ww1 plakati svet\Posters\WW1_Poster_Patriotic_USA_Woman-2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7" y="260648"/>
            <a:ext cx="4735017" cy="63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292494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ЦРВЕНИ КРСТ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0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ерица\Istorija\I SVETSKI RAT\ww1 plakati svet\Posters\WW1_Poster_Patriotic_USA_Red_Cross-2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" y="620688"/>
            <a:ext cx="4104456" cy="5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ПОСТЕР 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ЦРВЕНИ КРСТ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1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ерица\Istorija\Zene u Prvom svetskom ratu\Slike\10614295_775513399177352_53211122862370102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5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Верица\Istorija\Zene u Prvom svetskom ratu\Slike\Nadezda Petr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03133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2852936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>
                <a:solidFill>
                  <a:schemeClr val="bg1"/>
                </a:solidFill>
              </a:rPr>
              <a:t>НАДЕЖДА </a:t>
            </a:r>
            <a:br>
              <a:rPr lang="sr-Cyrl-RS" sz="4400" dirty="0" smtClean="0">
                <a:solidFill>
                  <a:schemeClr val="bg1"/>
                </a:solidFill>
              </a:rPr>
            </a:br>
            <a:r>
              <a:rPr lang="sr-Cyrl-RS" sz="4400" dirty="0" smtClean="0">
                <a:solidFill>
                  <a:schemeClr val="bg1"/>
                </a:solidFill>
              </a:rPr>
              <a:t>ПЕТРОВИЋ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ерица\Istorija\Zene u Prvom svetskom ratu\Slike\c2a5a7394ff5c5e388834ae7b28dc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487"/>
            <a:ext cx="4579358" cy="47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561" y="278092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</a:rPr>
              <a:t>НАДЕЖДА </a:t>
            </a:r>
            <a:br>
              <a:rPr lang="sr-Cyrl-RS" sz="4800" dirty="0" smtClean="0">
                <a:solidFill>
                  <a:schemeClr val="bg1"/>
                </a:solidFill>
              </a:rPr>
            </a:br>
            <a:r>
              <a:rPr lang="sr-Cyrl-RS" sz="4800" dirty="0" smtClean="0">
                <a:solidFill>
                  <a:schemeClr val="bg1"/>
                </a:solidFill>
              </a:rPr>
              <a:t>ПЕТРОВИЋ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Верица\Istorija\Zene u Prvom svetskom ratu\Slike\nadezda Petrov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56784" cy="50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11450"/>
            <a:ext cx="8473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>
                <a:solidFill>
                  <a:schemeClr val="bg1"/>
                </a:solidFill>
              </a:rPr>
              <a:t>НАДЕЖДА ПЕТРОВИЋ</a:t>
            </a:r>
            <a:endParaRPr lang="en-GB" sz="4400" dirty="0" smtClean="0">
              <a:solidFill>
                <a:schemeClr val="bg1"/>
              </a:solidFill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299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25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561" y="278092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</a:rPr>
              <a:t>АНКА </a:t>
            </a:r>
            <a:br>
              <a:rPr lang="sr-Cyrl-RS" sz="4800" dirty="0" smtClean="0">
                <a:solidFill>
                  <a:schemeClr val="bg1"/>
                </a:solidFill>
              </a:rPr>
            </a:br>
            <a:r>
              <a:rPr lang="sr-Cyrl-RS" sz="4800" dirty="0" smtClean="0">
                <a:solidFill>
                  <a:schemeClr val="bg1"/>
                </a:solidFill>
              </a:rPr>
              <a:t>ЂУРОВИЋ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3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ерица\Istorija\Zene u Prvom svetskom ratu\Slike\8cd99c777f2bdd74640b5633ed339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408712" cy="53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703" y="58283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МИЛУНКА САВИЋ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4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Верица\Istorija\Zene u Prvom svetskom ratu\Slike\Milunka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48680"/>
            <a:ext cx="317660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Верица\Istorija\Zene u Prvom svetskom ratu\Slike\Milunka SA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548680"/>
            <a:ext cx="361672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703" y="58283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МИЛУНКА САВИЋ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Верица\Istorija\Zene u Prvom svetskom ratu\Slike\Sofija Jovan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014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СОФИЈА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ЈОВАНОВИЋ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ерица\Istorija\Zene u Prvom svetskom ratu\Slike\7b10820d4e18519deee49cade463e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8429"/>
            <a:ext cx="7776864" cy="49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             ПОВЛАЧЕЊЕ ЖЕНА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ЉУБИЦА 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ЧАКАРЕВИЋ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www.drugibalkanskirat.rs/image/614/cakarevic+ljubic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152"/>
            <a:ext cx="37444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9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Верица\Istorija\Zene u Prvom svetskom ratu\Slike\Jelena Sau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" y="980728"/>
            <a:ext cx="4175663" cy="51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ЈЕЛЕНА 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ШАУЛИЋ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Верица\Istorija\Zene u Prvom svetskom ratu\Slike\Vasilija Vuk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810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D:\Верица\Istorija\Zene u Prvom svetskom ratu\Slike\Vasilija Vukotic.jp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3"/>
            <a:ext cx="3744416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66882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ВАСИЛИЈА ВУКОТИЋ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Верица\Istorija\Zene u Prvom svetskom ratu\Slike\Milosava Perun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3240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МИЛОСАВА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ПЕРУНОВИЋ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ерица\Istorija\Zene u Prvom svetskom ratu\Slike\44f4d775d7ff361db80d1f8e0a5fea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76672"/>
            <a:ext cx="35356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ФЛОРА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СЕНДС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70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Верица\Istorija\Zene u Prvom svetskom ratu\Slike\Fl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97626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94340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ФЛОРА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СЕНДС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1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Верица\Istorija\Zene u Prvom svetskom ratu\Slike\Flroa Se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5684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ФЛОРА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СЕНДС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6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:\Верица\Istorija\Zene u Prvom svetskom ratu\Slike\Flr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442"/>
            <a:ext cx="8280920" cy="4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3788" y="52612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ФЛОРА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СЕНДС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5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Верица\Istorija\Zene u Prvom svetskom ratu\Slike\Izabel Ha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9796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ИЗАБЕЛ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ХАТОН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Верица\Istorija\Zene u Prvom svetskom ratu\Slike\Evelina Have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764704"/>
            <a:ext cx="345969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ЕВЕЛИНА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ХАВЕФИЕЛД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ерица\Istorija\Zene u Prvom svetskom ratu\Slike\19c0f6aa37a6586799a6b6726d34db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783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                   ПРОГОН ЖЕНА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0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Верица\Istorija\Zene u Prvom svetskom ratu\Slike\Lejla Pedz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6591"/>
            <a:ext cx="35954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ЛЕЈЛА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ПЕЏЕТ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ерица\Istorija\Zene u Prvom svetskom ratu\Slike\94f8382e67808d3c1e9f3c5fcdd0b9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247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2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ерица\Istorija\Zene u Prvom svetskom ratu\Slike\75b4522b53d80cd63dc9dd85eb0948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49112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92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        ЖЕНЕ РАДЕ У ЖЕЛЕЗНИЦИ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5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ерица\Istorija\Zene u Prvom svetskom ratu\Slike\0479e5681acd261b3c41ec609344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4" y="836710"/>
            <a:ext cx="3366343" cy="46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Верица\Istorija\Zene u Prvom svetskom ratu\Slike\b4bb693bef233e95c74a0aa1f17c73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1"/>
            <a:ext cx="4608511" cy="46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134" y="5733256"/>
            <a:ext cx="81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БРИТАНСКЕ ЖЕНЕ У СРБИЈИ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8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ерица\Istorija\Zene u Prvom svetskom ratu\Slike\4386d67f55d246961e3134c727dbd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" y="476670"/>
            <a:ext cx="8064896" cy="52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92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ЖРТВЕ ЕПИДЕМИЈЕ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2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9243"/>
            <a:ext cx="3312368" cy="508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05" y="595753"/>
            <a:ext cx="3240360" cy="50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58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87</Words>
  <Application>Microsoft Office PowerPoint</Application>
  <PresentationFormat>On-screen Show (4:3)</PresentationFormat>
  <Paragraphs>38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VECA-NIDZA</dc:creator>
  <cp:lastModifiedBy>VECA-NIDZA</cp:lastModifiedBy>
  <cp:revision>11</cp:revision>
  <dcterms:created xsi:type="dcterms:W3CDTF">2014-08-22T13:37:48Z</dcterms:created>
  <dcterms:modified xsi:type="dcterms:W3CDTF">2014-08-25T16:17:15Z</dcterms:modified>
</cp:coreProperties>
</file>