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0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sr-Cyrl-RS" smtClean="0"/>
              <a:t>Четири есаннасдас</a:t>
            </a:r>
            <a:endParaRPr lang="sr-Latn-R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F90B66-0D13-4278-A4AE-F786C1D7126D}" type="datetimeFigureOut">
              <a:rPr lang="sr-Latn-RS" smtClean="0"/>
              <a:t>10.6.2014</a:t>
            </a:fld>
            <a:endParaRPr lang="sr-Latn-R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E2033C-7615-4CCA-8B22-C716CE669382}" type="slidenum">
              <a:rPr lang="sr-Latn-RS" smtClean="0"/>
              <a:t>‹#›</a:t>
            </a:fld>
            <a:endParaRPr lang="sr-Latn-RS"/>
          </a:p>
        </p:txBody>
      </p:sp>
    </p:spTree>
    <p:extLst>
      <p:ext uri="{BB962C8B-B14F-4D97-AF65-F5344CB8AC3E}">
        <p14:creationId xmlns:p14="http://schemas.microsoft.com/office/powerpoint/2010/main" val="243518270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sr-Cyrl-RS" smtClean="0"/>
              <a:t>Четири есаннасдас</a:t>
            </a:r>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9D612-F503-4A6D-8DE8-653B7BB39115}" type="datetimeFigureOut">
              <a:rPr lang="sr-Latn-RS" smtClean="0"/>
              <a:t>10.6.2014</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AAA2D-EE12-483E-8831-90F6FE6398D6}" type="slidenum">
              <a:rPr lang="sr-Latn-RS" smtClean="0"/>
              <a:t>‹#›</a:t>
            </a:fld>
            <a:endParaRPr lang="sr-Latn-RS"/>
          </a:p>
        </p:txBody>
      </p:sp>
    </p:spTree>
    <p:extLst>
      <p:ext uri="{BB962C8B-B14F-4D97-AF65-F5344CB8AC3E}">
        <p14:creationId xmlns:p14="http://schemas.microsoft.com/office/powerpoint/2010/main" val="67830717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B5CAAA2D-EE12-483E-8831-90F6FE6398D6}" type="slidenum">
              <a:rPr lang="sr-Latn-RS" smtClean="0"/>
              <a:t>6</a:t>
            </a:fld>
            <a:endParaRPr lang="sr-Latn-RS"/>
          </a:p>
        </p:txBody>
      </p:sp>
      <p:sp>
        <p:nvSpPr>
          <p:cNvPr id="5" name="Header Placeholder 4"/>
          <p:cNvSpPr>
            <a:spLocks noGrp="1"/>
          </p:cNvSpPr>
          <p:nvPr>
            <p:ph type="hdr" sz="quarter" idx="11"/>
          </p:nvPr>
        </p:nvSpPr>
        <p:spPr/>
        <p:txBody>
          <a:bodyPr/>
          <a:lstStyle/>
          <a:p>
            <a:r>
              <a:rPr lang="sr-Cyrl-RS" smtClean="0"/>
              <a:t>Четири есаннасдас</a:t>
            </a:r>
            <a:endParaRPr lang="sr-Latn-RS"/>
          </a:p>
        </p:txBody>
      </p:sp>
    </p:spTree>
    <p:extLst>
      <p:ext uri="{BB962C8B-B14F-4D97-AF65-F5344CB8AC3E}">
        <p14:creationId xmlns:p14="http://schemas.microsoft.com/office/powerpoint/2010/main" val="200074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6/10/2014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Каролиншка ренесанса</a:t>
            </a:r>
            <a:endParaRPr lang="sr-Latn-RS" dirty="0"/>
          </a:p>
        </p:txBody>
      </p:sp>
      <p:sp>
        <p:nvSpPr>
          <p:cNvPr id="3" name="Subtitle 2"/>
          <p:cNvSpPr>
            <a:spLocks noGrp="1"/>
          </p:cNvSpPr>
          <p:nvPr>
            <p:ph type="subTitle" idx="1"/>
          </p:nvPr>
        </p:nvSpPr>
        <p:spPr/>
        <p:txBody>
          <a:bodyPr/>
          <a:lstStyle/>
          <a:p>
            <a:r>
              <a:rPr lang="sr-Cyrl-RS" dirty="0" smtClean="0"/>
              <a:t>Професор : Нешић Иван</a:t>
            </a:r>
            <a:endParaRPr lang="sr-Latn-RS" dirty="0"/>
          </a:p>
        </p:txBody>
      </p:sp>
    </p:spTree>
    <p:extLst>
      <p:ext uri="{BB962C8B-B14F-4D97-AF65-F5344CB8AC3E}">
        <p14:creationId xmlns:p14="http://schemas.microsoft.com/office/powerpoint/2010/main" val="422877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0" y="685801"/>
            <a:ext cx="5107708" cy="792018"/>
          </a:xfrm>
        </p:spPr>
        <p:txBody>
          <a:bodyPr/>
          <a:lstStyle/>
          <a:p>
            <a:r>
              <a:rPr lang="sr-Cyrl-RS" dirty="0" smtClean="0"/>
              <a:t>Карло Велики </a:t>
            </a:r>
            <a:endParaRPr lang="sr-Latn-RS" dirty="0"/>
          </a:p>
        </p:txBody>
      </p:sp>
      <p:sp>
        <p:nvSpPr>
          <p:cNvPr id="3" name="Content Placeholder 2"/>
          <p:cNvSpPr>
            <a:spLocks noGrp="1"/>
          </p:cNvSpPr>
          <p:nvPr>
            <p:ph idx="1"/>
          </p:nvPr>
        </p:nvSpPr>
        <p:spPr>
          <a:xfrm>
            <a:off x="1622855" y="1477819"/>
            <a:ext cx="3780418" cy="4110182"/>
          </a:xfrm>
        </p:spPr>
        <p:txBody>
          <a:bodyPr>
            <a:normAutofit/>
          </a:bodyPr>
          <a:lstStyle/>
          <a:p>
            <a:pPr marL="0" indent="0" algn="ctr">
              <a:buNone/>
            </a:pPr>
            <a:r>
              <a:rPr lang="sr-Cyrl-RS" sz="1800" dirty="0" smtClean="0"/>
              <a:t>Први полет културе у западној Европи после сеобе народа догодио се у франачкој држави Карла Великог (742-814). Познат је под називом каролиншка ренесанса (препород).</a:t>
            </a:r>
            <a:endParaRPr lang="sr-Latn-RS" sz="1800" dirty="0"/>
          </a:p>
        </p:txBody>
      </p:sp>
      <p:pic>
        <p:nvPicPr>
          <p:cNvPr id="1026" name="Picture 2" descr="http://upload.wikimedia.org/wikipedia/commons/c/cc/Charles_Ier_le_Grand_ou_Charlemag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702" y="1560574"/>
            <a:ext cx="3575916" cy="51084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159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randombar(horizontal)">
                                      <p:cBhvr>
                                        <p:cTn id="10" dur="500"/>
                                        <p:tgtEl>
                                          <p:spTgt spid="1026"/>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20074" y="685800"/>
            <a:ext cx="1364238" cy="3230418"/>
          </a:xfrm>
        </p:spPr>
        <p:txBody>
          <a:bodyPr/>
          <a:lstStyle/>
          <a:p>
            <a:r>
              <a:rPr lang="sr-Cyrl-RS" dirty="0" smtClean="0"/>
              <a:t> </a:t>
            </a:r>
            <a:endParaRPr lang="sr-Latn-RS" dirty="0"/>
          </a:p>
        </p:txBody>
      </p:sp>
      <p:sp>
        <p:nvSpPr>
          <p:cNvPr id="3" name="Content Placeholder 2"/>
          <p:cNvSpPr>
            <a:spLocks noGrp="1"/>
          </p:cNvSpPr>
          <p:nvPr>
            <p:ph idx="1"/>
          </p:nvPr>
        </p:nvSpPr>
        <p:spPr>
          <a:xfrm>
            <a:off x="1484310" y="685801"/>
            <a:ext cx="10018713" cy="5105400"/>
          </a:xfrm>
        </p:spPr>
        <p:txBody>
          <a:bodyPr/>
          <a:lstStyle/>
          <a:p>
            <a:pPr marL="0" indent="0">
              <a:buNone/>
            </a:pPr>
            <a:r>
              <a:rPr lang="ru-RU" sz="1800" dirty="0"/>
              <a:t>У напоре и достигнућа двора за сакупљање, негу и ширење образовања који се без сумње могу назвати програмом реформи, припадају</a:t>
            </a:r>
            <a:r>
              <a:rPr lang="ru-RU" sz="1800" dirty="0" smtClean="0"/>
              <a:t>:</a:t>
            </a:r>
          </a:p>
          <a:p>
            <a:r>
              <a:rPr lang="ru-RU" sz="1800" dirty="0"/>
              <a:t>оснивање дворске библиотеке која је обухватала сва доступна дела сакралне уметности, дакле дела црквених отаца и античких аутора;</a:t>
            </a:r>
          </a:p>
          <a:p>
            <a:r>
              <a:rPr lang="ru-RU" sz="1800" dirty="0"/>
              <a:t>развој новог облика писма за писање књига као облик свакодневног писања, такозвани каролиншки минускел, који се у изведеном облику још и данас користи;</a:t>
            </a:r>
          </a:p>
          <a:p>
            <a:r>
              <a:rPr lang="ru-RU" sz="1800" dirty="0"/>
              <a:t>сакупљање и копирање како једноставним писмом писаних текстова нпр. класика на латинском као и илустрованих и богато опремљених литургијских књига, често наслоњених на касноантичку римску и византску традицију;</a:t>
            </a:r>
          </a:p>
          <a:p>
            <a:r>
              <a:rPr lang="ru-RU" sz="1800" dirty="0"/>
              <a:t>краљевске упуте и наредбе (упоредиво са законима у данашњем смислу) којима се црквама и манастирима у царству налаже брига и нега;</a:t>
            </a:r>
          </a:p>
          <a:p>
            <a:r>
              <a:rPr lang="ru-RU" sz="1800" dirty="0"/>
              <a:t>подстицање грађевинарства, и овде посижући за језиком облика римске архитектуре.</a:t>
            </a:r>
          </a:p>
          <a:p>
            <a:endParaRPr lang="sr-Latn-RS" dirty="0"/>
          </a:p>
        </p:txBody>
      </p:sp>
    </p:spTree>
    <p:extLst>
      <p:ext uri="{BB962C8B-B14F-4D97-AF65-F5344CB8AC3E}">
        <p14:creationId xmlns:p14="http://schemas.microsoft.com/office/powerpoint/2010/main" val="31940551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7600" y="685801"/>
            <a:ext cx="5305424" cy="1300018"/>
          </a:xfrm>
        </p:spPr>
        <p:txBody>
          <a:bodyPr>
            <a:normAutofit/>
          </a:bodyPr>
          <a:lstStyle/>
          <a:p>
            <a:r>
              <a:rPr lang="sr-Cyrl-RS" sz="2400" dirty="0" smtClean="0"/>
              <a:t>Улаз у самостан у Лорш-у</a:t>
            </a:r>
            <a:endParaRPr lang="sr-Latn-RS" sz="2400" dirty="0"/>
          </a:p>
        </p:txBody>
      </p:sp>
      <p:sp>
        <p:nvSpPr>
          <p:cNvPr id="3" name="Content Placeholder 2"/>
          <p:cNvSpPr>
            <a:spLocks noGrp="1"/>
          </p:cNvSpPr>
          <p:nvPr>
            <p:ph idx="1"/>
          </p:nvPr>
        </p:nvSpPr>
        <p:spPr>
          <a:xfrm>
            <a:off x="1428892" y="1064492"/>
            <a:ext cx="3817363" cy="5216235"/>
          </a:xfrm>
        </p:spPr>
        <p:txBody>
          <a:bodyPr>
            <a:normAutofit/>
          </a:bodyPr>
          <a:lstStyle/>
          <a:p>
            <a:pPr marL="0" indent="0" algn="ctr">
              <a:buNone/>
            </a:pPr>
            <a:r>
              <a:rPr lang="ru-RU" sz="1800" dirty="0"/>
              <a:t>Ахенска катедрала је самостални пројект настао под свјесним утицајем С. Витале у Равени </a:t>
            </a:r>
            <a:r>
              <a:rPr lang="ru-RU" sz="1800" dirty="0" smtClean="0"/>
              <a:t>коју </a:t>
            </a:r>
            <a:r>
              <a:rPr lang="ru-RU" sz="1800" dirty="0"/>
              <a:t>се у то време сматрали црквом краља Теодориха, и цркве Серђиа и Бакоса у </a:t>
            </a:r>
            <a:r>
              <a:rPr lang="ru-RU" sz="1800" dirty="0" smtClean="0"/>
              <a:t>Константинополису. </a:t>
            </a:r>
            <a:r>
              <a:rPr lang="ru-RU" sz="1800" dirty="0"/>
              <a:t>Огроман значај који се у то време поново почео давати грађевинарству огледа се у репрезентативним грађевинама владара као и у идеји о стварању идеалне манастирске архитектуре у 9. веку.</a:t>
            </a:r>
            <a:endParaRPr lang="sr-Latn-R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5388" y="1782619"/>
            <a:ext cx="5727636" cy="4300391"/>
          </a:xfrm>
          <a:prstGeom prst="rect">
            <a:avLst/>
          </a:prstGeom>
          <a:ln>
            <a:noFill/>
          </a:ln>
          <a:effectLst>
            <a:softEdge rad="112500"/>
          </a:effectLst>
        </p:spPr>
      </p:pic>
    </p:spTree>
    <p:extLst>
      <p:ext uri="{BB962C8B-B14F-4D97-AF65-F5344CB8AC3E}">
        <p14:creationId xmlns:p14="http://schemas.microsoft.com/office/powerpoint/2010/main" val="382812489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1503024" y="240145"/>
            <a:ext cx="227158" cy="101601"/>
          </a:xfrm>
        </p:spPr>
        <p:txBody>
          <a:bodyPr>
            <a:normAutofit fontScale="90000"/>
          </a:bodyPr>
          <a:lstStyle/>
          <a:p>
            <a:endParaRPr lang="sr-Latn-RS" dirty="0"/>
          </a:p>
        </p:txBody>
      </p:sp>
      <p:sp>
        <p:nvSpPr>
          <p:cNvPr id="3" name="Content Placeholder 2"/>
          <p:cNvSpPr>
            <a:spLocks noGrp="1"/>
          </p:cNvSpPr>
          <p:nvPr>
            <p:ph idx="1"/>
          </p:nvPr>
        </p:nvSpPr>
        <p:spPr>
          <a:xfrm>
            <a:off x="1484310" y="685801"/>
            <a:ext cx="9931835" cy="5105400"/>
          </a:xfrm>
        </p:spPr>
        <p:txBody>
          <a:bodyPr>
            <a:normAutofit/>
          </a:bodyPr>
          <a:lstStyle/>
          <a:p>
            <a:pPr marL="0" indent="0">
              <a:buNone/>
            </a:pPr>
            <a:r>
              <a:rPr lang="ru-RU" sz="1800" dirty="0"/>
              <a:t>Свеукупно, значење каролиншке ренесансе за историју западне Европе се једноставно не може довољно високо вредновати. Како су 6. и </a:t>
            </a:r>
            <a:r>
              <a:rPr lang="ru-RU" sz="1800" dirty="0" smtClean="0"/>
              <a:t>7. </a:t>
            </a:r>
            <a:r>
              <a:rPr lang="ru-RU" sz="1800" dirty="0"/>
              <a:t>веку доиста били „мрачна“ стољећа, потицај Карла Великог одиграли су немерљиву улогу у сакупљању разасутог насљеђа антике. Све што је од античке литературе изгубљено, изгубило се пре 9. века. Но просветна реформа која је била постављена чврсто на темељима хришћанског учења није побудила интерес за светску уметност антике. Требало је проћи још 600 година, до праве ренесансе, да се поново „открију“ античке скулптуре.</a:t>
            </a:r>
            <a:endParaRPr lang="sr-Latn-RS" sz="1800" dirty="0"/>
          </a:p>
        </p:txBody>
      </p:sp>
    </p:spTree>
    <p:extLst>
      <p:ext uri="{BB962C8B-B14F-4D97-AF65-F5344CB8AC3E}">
        <p14:creationId xmlns:p14="http://schemas.microsoft.com/office/powerpoint/2010/main" val="29848674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061" y="92365"/>
            <a:ext cx="10018713" cy="1126835"/>
          </a:xfrm>
        </p:spPr>
        <p:txBody>
          <a:bodyPr/>
          <a:lstStyle/>
          <a:p>
            <a:r>
              <a:rPr lang="sr-Cyrl-RS" dirty="0" smtClean="0"/>
              <a:t>Четири евангелиста, књижна минијатура</a:t>
            </a:r>
            <a:endParaRPr lang="sr-Latn-R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42508" y="1066026"/>
            <a:ext cx="4525818" cy="5660876"/>
          </a:xfrm>
          <a:prstGeom prst="rect">
            <a:avLst/>
          </a:prstGeom>
          <a:ln>
            <a:noFill/>
          </a:ln>
          <a:effectLst>
            <a:softEdge rad="112500"/>
          </a:effectLst>
        </p:spPr>
      </p:pic>
    </p:spTree>
    <p:extLst>
      <p:ext uri="{BB962C8B-B14F-4D97-AF65-F5344CB8AC3E}">
        <p14:creationId xmlns:p14="http://schemas.microsoft.com/office/powerpoint/2010/main" val="101865738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1503024" y="304801"/>
            <a:ext cx="393412" cy="381000"/>
          </a:xfrm>
        </p:spPr>
        <p:txBody>
          <a:bodyPr>
            <a:normAutofit fontScale="90000"/>
          </a:bodyPr>
          <a:lstStyle/>
          <a:p>
            <a:endParaRPr lang="sr-Latn-RS" dirty="0"/>
          </a:p>
        </p:txBody>
      </p:sp>
      <p:sp>
        <p:nvSpPr>
          <p:cNvPr id="3" name="Content Placeholder 2"/>
          <p:cNvSpPr>
            <a:spLocks noGrp="1"/>
          </p:cNvSpPr>
          <p:nvPr>
            <p:ph idx="1"/>
          </p:nvPr>
        </p:nvSpPr>
        <p:spPr>
          <a:xfrm>
            <a:off x="1484310" y="685801"/>
            <a:ext cx="10018713" cy="5105399"/>
          </a:xfrm>
        </p:spPr>
        <p:txBody>
          <a:bodyPr>
            <a:normAutofit/>
          </a:bodyPr>
          <a:lstStyle/>
          <a:p>
            <a:pPr marL="0" indent="0" algn="r">
              <a:buNone/>
            </a:pPr>
            <a:r>
              <a:rPr lang="sr-Cyrl-RS" sz="6600" dirty="0" smtClean="0"/>
              <a:t>Аутор:</a:t>
            </a:r>
            <a:br>
              <a:rPr lang="sr-Cyrl-RS" sz="6600" dirty="0" smtClean="0"/>
            </a:br>
            <a:r>
              <a:rPr lang="sr-Cyrl-RS" sz="6600" dirty="0" smtClean="0"/>
              <a:t>Јовановић Душан</a:t>
            </a:r>
            <a:endParaRPr lang="sr-Latn-RS" sz="6600" dirty="0"/>
          </a:p>
        </p:txBody>
      </p:sp>
    </p:spTree>
    <p:extLst>
      <p:ext uri="{BB962C8B-B14F-4D97-AF65-F5344CB8AC3E}">
        <p14:creationId xmlns:p14="http://schemas.microsoft.com/office/powerpoint/2010/main" val="17690470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37</TotalTime>
  <Words>105</Words>
  <Application>Microsoft Office PowerPoint</Application>
  <PresentationFormat>Widescreen</PresentationFormat>
  <Paragraphs>18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Каролиншка ренесанса</vt:lpstr>
      <vt:lpstr>Карло Велики </vt:lpstr>
      <vt:lpstr> </vt:lpstr>
      <vt:lpstr>Улаз у самостан у Лорш-у</vt:lpstr>
      <vt:lpstr>PowerPoint Presentation</vt:lpstr>
      <vt:lpstr>Четири евангелиста, књижна минијатура</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Каролиншка ренесанса</dc:title>
  <dc:creator>Dobrica Jovanovic</dc:creator>
  <cp:lastModifiedBy>Dobrica Jovanovic</cp:lastModifiedBy>
  <cp:revision>4</cp:revision>
  <dcterms:created xsi:type="dcterms:W3CDTF">2014-06-10T11:58:52Z</dcterms:created>
  <dcterms:modified xsi:type="dcterms:W3CDTF">2014-06-10T12:36:29Z</dcterms:modified>
</cp:coreProperties>
</file>