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B88E9B-A194-4F82-86C2-7D828FCB2E69}" type="datetimeFigureOut">
              <a:rPr lang="sr-Latn-RS" smtClean="0"/>
              <a:t>5.10.2013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B6CCB3-6744-402C-AD6A-8F9E2714E9B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СКОЛАСТИКА</a:t>
            </a:r>
            <a:endParaRPr lang="sr-Latn-RS" dirty="0"/>
          </a:p>
        </p:txBody>
      </p:sp>
      <p:pic>
        <p:nvPicPr>
          <p:cNvPr id="7" name="muzika_za_opustanj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309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52120"/>
          </a:xfrm>
        </p:spPr>
        <p:txBody>
          <a:bodyPr/>
          <a:lstStyle/>
          <a:p>
            <a:r>
              <a:rPr lang="sr-Cyrl-RS" dirty="0" smtClean="0"/>
              <a:t>Обучавање на универзитетима створило је један типично средњовековни начин мишљења и изучавања, који је због свога школског карактера назван 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СКОЛАСТИКА</a:t>
            </a:r>
            <a:r>
              <a:rPr lang="sr-Cyrl-RS" dirty="0" smtClean="0"/>
              <a:t>.</a:t>
            </a:r>
            <a:endParaRPr lang="sr-Latn-RS" dirty="0"/>
          </a:p>
        </p:txBody>
      </p:sp>
      <p:pic>
        <p:nvPicPr>
          <p:cNvPr id="1026" name="Picture 2" descr="C:\Users\User\Desktop\Skolastika\Laurentius_de_Voltolina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92688" cy="41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sr-Cyrl-RS" dirty="0" smtClean="0"/>
              <a:t>Највише пажње посвећивало се </a:t>
            </a:r>
            <a:r>
              <a:rPr lang="sr-Cyrl-RS" b="1" u="sng" dirty="0" smtClean="0"/>
              <a:t>теологији</a:t>
            </a:r>
            <a:r>
              <a:rPr lang="sr-Cyrl-RS" dirty="0" smtClean="0"/>
              <a:t> и </a:t>
            </a:r>
            <a:r>
              <a:rPr lang="sr-Cyrl-RS" b="1" u="sng" dirty="0" smtClean="0"/>
              <a:t>филозофији</a:t>
            </a:r>
            <a:r>
              <a:rPr lang="sr-Cyrl-RS" dirty="0" smtClean="0"/>
              <a:t> . </a:t>
            </a:r>
            <a:endParaRPr lang="sr-Cyrl-RS" dirty="0"/>
          </a:p>
          <a:p>
            <a:r>
              <a:rPr lang="sr-Cyrl-RS" dirty="0" smtClean="0"/>
              <a:t>За филозофију се сматрало да представља „</a:t>
            </a:r>
            <a:r>
              <a:rPr lang="sr-Cyrl-RS" b="1" u="sng" dirty="0" smtClean="0"/>
              <a:t>слушкињу теологије</a:t>
            </a:r>
            <a:r>
              <a:rPr lang="sr-Cyrl-RS" dirty="0" smtClean="0"/>
              <a:t>“.</a:t>
            </a:r>
          </a:p>
        </p:txBody>
      </p:sp>
      <p:pic>
        <p:nvPicPr>
          <p:cNvPr id="4098" name="Picture 2" descr="C:\Users\User\Desktop\Skolastika\Boethius_initial_consolation_philos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8052"/>
            <a:ext cx="4896544" cy="36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4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sr-Cyrl-RS" dirty="0" smtClean="0"/>
              <a:t>На средњовековну хришћанску мисао почео је да делује грчки филозоф </a:t>
            </a:r>
            <a:r>
              <a:rPr lang="sr-Cyrl-RS" b="1" u="sng" dirty="0" smtClean="0"/>
              <a:t>Аристотел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</a:p>
          <a:p>
            <a:r>
              <a:rPr lang="sr-Cyrl-RS" dirty="0" smtClean="0"/>
              <a:t>Сколастичари су се много трудили да црквене догме објасне помоћу појмова из Аристотеловог логичког метода.</a:t>
            </a:r>
            <a:endParaRPr lang="sr-Latn-RS" dirty="0"/>
          </a:p>
        </p:txBody>
      </p:sp>
      <p:pic>
        <p:nvPicPr>
          <p:cNvPr id="5122" name="Picture 2" descr="C:\Users\User\Desktop\Skolastika\aristotle-conferan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3672830" cy="39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9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sr-Cyrl-RS" dirty="0" smtClean="0"/>
              <a:t>За сколастичаре су сва знања била садржана у хришћанским и античким списима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</a:p>
          <a:p>
            <a:r>
              <a:rPr lang="sr-Cyrl-RS" b="1" u="sng" dirty="0" smtClean="0"/>
              <a:t>Роџер Бекон </a:t>
            </a:r>
            <a:r>
              <a:rPr lang="sr-Cyrl-RS" dirty="0" smtClean="0"/>
              <a:t>(енглески монах) је остао усамљен у својим убеђењима да се: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Испитује природа;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Посматрају чињенице и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Врше експерименти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0" name="Picture 2" descr="C:\Users\User\Desktop\Skolastika\Roger-bacon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76872"/>
            <a:ext cx="36315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7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22784"/>
          </a:xfrm>
        </p:spPr>
        <p:txBody>
          <a:bodyPr/>
          <a:lstStyle/>
          <a:p>
            <a:pPr marL="0" indent="0" algn="ctr">
              <a:buNone/>
            </a:pPr>
            <a:r>
              <a:rPr lang="sr-Cyrl-RS" b="1" u="sng" dirty="0" smtClean="0"/>
              <a:t>Оптичка истраживања Роџера Бекона</a:t>
            </a:r>
            <a:endParaRPr lang="sr-Latn-RS" b="1" u="sng" dirty="0"/>
          </a:p>
        </p:txBody>
      </p:sp>
      <p:pic>
        <p:nvPicPr>
          <p:cNvPr id="3074" name="Picture 2" descr="C:\Users\User\Desktop\Skolastika\303px-Roger_Bacon_optic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9"/>
            <a:ext cx="35312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0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sr-Cyrl-RS" dirty="0" smtClean="0"/>
              <a:t>Поред медицине, средњовековни универзитети су неговали право и помагали образовање способних службеника владара и цркве.</a:t>
            </a:r>
          </a:p>
          <a:p>
            <a:r>
              <a:rPr lang="sr-Cyrl-RS" dirty="0" smtClean="0"/>
              <a:t>Откривени су споменици римског законодавства и упозната начела римског права</a:t>
            </a:r>
            <a:r>
              <a:rPr lang="sr-Cyrl-RS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dirty="0"/>
              <a:t>Правници су у овим споменицима откривали неограничену власт римских царева</a:t>
            </a:r>
            <a:r>
              <a:rPr lang="ru-RU" dirty="0">
                <a:solidFill>
                  <a:srgbClr val="FFC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6" name="Picture 2" descr="C:\Users\User\Desktop\Skolastika\Giovanni_di_Paolo_St._Thomas_Aquinas_Confounding_Averroë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3239"/>
            <a:ext cx="2952328" cy="27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kolastika\Isaac_the_Syr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088232" cy="28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4800" cy="4688160"/>
          </a:xfrm>
        </p:spPr>
        <p:txBody>
          <a:bodyPr anchor="ctr">
            <a:normAutofit/>
          </a:bodyPr>
          <a:lstStyle/>
          <a:p>
            <a:pPr algn="ctr"/>
            <a:r>
              <a:rPr lang="sr-Cyrl-RS" sz="20000" dirty="0" smtClean="0"/>
              <a:t>КРАЈ</a:t>
            </a:r>
            <a:endParaRPr lang="sr-Latn-RS" sz="2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Давид </a:t>
            </a:r>
            <a:r>
              <a:rPr lang="sr-Cyrl-RS" dirty="0"/>
              <a:t>П</a:t>
            </a:r>
            <a:r>
              <a:rPr lang="sr-Cyrl-RS" dirty="0" smtClean="0"/>
              <a:t>опадић </a:t>
            </a:r>
            <a:r>
              <a:rPr lang="sr-Latn-RS" dirty="0" smtClean="0"/>
              <a:t>II</a:t>
            </a:r>
            <a:r>
              <a:rPr lang="sr-Cyrl-RS" baseline="-25000" dirty="0" smtClean="0"/>
              <a:t>2</a:t>
            </a:r>
            <a:endParaRPr lang="sr-Cyrl-RS" dirty="0" smtClean="0"/>
          </a:p>
          <a:p>
            <a:r>
              <a:rPr lang="sr-Cyrl-RS" dirty="0" smtClean="0"/>
              <a:t>Никола Црноглавац</a:t>
            </a:r>
            <a:r>
              <a:rPr lang="sr-Latn-RS" dirty="0" smtClean="0"/>
              <a:t> II</a:t>
            </a:r>
            <a:r>
              <a:rPr lang="sr-Cyrl-RS" baseline="-25000" dirty="0" smtClean="0"/>
              <a:t>2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651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1568E-6 L 0.29132 0.041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1295 L 0.26146 0.057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158</Words>
  <Application>Microsoft Office PowerPoint</Application>
  <PresentationFormat>On-screen Show (4:3)</PresentationFormat>
  <Paragraphs>18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СКОЛАСТИКА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КРАЈ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СКОЛАСТИКА</dc:title>
  <dc:creator>ismail - [2010]</dc:creator>
  <cp:lastModifiedBy>ismail - [2010]</cp:lastModifiedBy>
  <cp:revision>14</cp:revision>
  <dcterms:created xsi:type="dcterms:W3CDTF">2013-10-05T11:52:31Z</dcterms:created>
  <dcterms:modified xsi:type="dcterms:W3CDTF">2013-10-05T13:24:27Z</dcterms:modified>
</cp:coreProperties>
</file>